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67" r:id="rId4"/>
    <p:sldId id="266" r:id="rId5"/>
    <p:sldId id="268" r:id="rId6"/>
    <p:sldId id="256" r:id="rId7"/>
    <p:sldId id="260" r:id="rId8"/>
    <p:sldId id="261" r:id="rId9"/>
    <p:sldId id="262" r:id="rId10"/>
    <p:sldId id="257" r:id="rId11"/>
    <p:sldId id="263" r:id="rId12"/>
    <p:sldId id="259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65F"/>
    <a:srgbClr val="FB1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5"/>
    <p:restoredTop sz="96336"/>
  </p:normalViewPr>
  <p:slideViewPr>
    <p:cSldViewPr snapToGrid="0">
      <p:cViewPr varScale="1">
        <p:scale>
          <a:sx n="218" d="100"/>
          <a:sy n="218" d="100"/>
        </p:scale>
        <p:origin x="11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24575,'5'20'0,"0"-1"0,-1 5 0,1 0 0,-1 6 0,1 2 0,0 2 0,0 2 0,0-1 0,1 4 0,-3 0 0,1 3 0,-2 1 0,-1 2 0,0-5 0,-1 0 0,1 0 0,-1 0 0,0 3 0,0-2 0,-1 1 0,1 1 0,-1 2 0,0 0 0,0 2 0,-1 0 0,2-2 0,-3 6 0,2 0 0,-2 8 0,0 2 0,0 3 0,0 2 0,2 6 0,-2-1 0,3 9 0,-3-7 0,2 2 0,-2-10 0,0 3 0,0-7 0,1 5 0,-1-2 0,0 0 0,0-2 0,0-1 0,1-3 0,-1-4 0,1-1 0,1-4 0,1-1 0,0-8 0,-1 3 0,1-6 0,-3 7 0,3-2 0,-1 3 0,1-1 0,0 0 0,0 0 0,0-1 0,0 3 0,0 0 0,0-1 0,0 3 0,0 0 0,0 5 0,-1 0 0,1-1 0,-2-1 0,2 1 0,0 3 0,0-1 0,0 2 0,2-3 0,-2-2 0,1-6 0,-1-2 0,1-3 0,-1 0 0,2-2 0,-2-2 0,0-2 0,0-2 0,0-1 0,1-2 0,-1-1 0,1-2 0,-1-2 0,0-1 0,0 0 0,0 0 0,0 0 0,0-1 0,0 0 0,1-1 0,-1 1 0,1-1 0,-1-1 0,0-1 0,0-2 0,0-1 0,0-2 0,0 2 0,0-1 0,1 3 0,0-1 0,0 1 0,-1-3 0,0 1 0,0-1 0,0 1 0,0 1 0,0-2 0,0 0 0,0-3 0,0 0 0,0-2 0,0-1 0,0-3 0,0-2 0,0-1 0,-2-1 0,1-2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0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12849 11 24575,'-6'-3'0,"-3"1"0,1 1 0,-3-2 0,-4 3 0,0-2 0,-5 2 0,-4 0 0,-4 0 0,-10 0 0,-4 0 0,-6 5 0,1-5 0,2 8 0,3-7 0,-2 6 0,-1-1 0,-4 1 0,-2 2 0,1-2 0,5-4 0,4 0 0,5-1 0,-1-2 0,-2 2 0,-2 1 0,-4 0 0,1 3 0,-2-4 0,4 3 0,3-5 0,4 2 0,3-2 0,-3 0 0,0 0 0,-5 0 0,-7 0 0,-3 0 0,-2-2 0,-1-1 0,5 1 0,-1 0 0,1 2 0,2-1 0,6-1 0,-2-1 0,6 3 0,-5-2 0,0 2 0,1-3 0,-2 3 0,3-1 0,-1 1 0,1-2 0,1 2 0,3-2 0,5 2 0,2 0 0,1-3 0,1 3 0,-2-1 0,2 1 0,1 0 0,0 0 0,1 0 0,1 0 0,-2 0 0,0 0 0,-1 0 0,-3 0 0,-3 0 0,-4 0 0,-4 0 0,-3 0 0,-3-2 0,-5 2 0,-3-3 0,1 3 0,-3 0 0,5 0 0,2 0 0,-3 0 0,2 0 0,-6 0 0,-2 3 0,-1-3 0,-3 6 0,1-2 0,-2 4 0,2-4 0,-1 5 0,2-1 0,4 0 0,-4 3 0,0-1 0,-7-1 0,-7-1 0,3 4 0,-6-1 0,2 3 0,-5 7 0,-9-5 0,-2 7 0,-4-4 0,12 1 0,-4-1 0,10-3 0,-6 3 0,2-1 0,2-5 0,-1 3 0,2-1 0,0 4 0,0 2 0,0-2 0,2-1 0,10-5 0,-1-4 0,6-1 0,-5 4 0,-3-3 0,-3 1 0,-6 1 0,-4-4 0,-4 4 0,-2-5 0,2 4 0,0-2 0,7-1 0,-7 1 0,-3-3 0,36-2 0,-1 2 0,-2-4 0,-1 2 0,-3-1 0,0 0 0,0-1 0,0-1 0,1 0 0,-1 0 0,1 0 0,0 0 0,1 0 0,1 0 0,-1 0 0,0 0 0,0-1 0,0-3 0,5 3 0,1-1 0,-2-1 0,1 0 0,-36-2 0,-6-3 0,2 3 0,-1-3 0,-2 2 0,-2-3 0,1 1 0,1-1 0,4 1 0,7-2 0,12 4 0,4-4 0,7 3 0,-1-2 0,2 2 0,6 1 0,3 1 0,8 0 0,6 0 0,6 1 0,5 0 0,1 3 0,4-1 0,-1-1 0,4 0 0,-3 0 0,4-1 0,-2-1 0,3 4 0,-1-2 0,1 1 0,-2-1 0,1 0 0,0 1 0,0-1 0,0 0 0,1-2 0,-1 1 0,1 3 0,2-2 0,2 3 0,4-2 0,-1 0 0,1 1 0,-2-1 0,0 1 0,0-1 0,-1 0 0,0-1 0,-3 2 0,-1-4 0,0 3 0,-2-1 0,1 1 0,-4-1 0,0-2 0,-5 2 0,-1-2 0,1 4 0,-7-3 0,0 1 0,-7 0 0,-2-4 0,-3 3 0,-1-3 0,-4 4 0,-3-2 0,-3 3 0,-1-2 0,2 4 0,6-4 0,1 3 0,6-1 0,1 2 0,0 0 0,0-1 0,-2 1 0,-3-5 0,0 3 0,0-1 0,0 1 0,5 2 0,2 0 0,2 0 0,2-1 0,-5 1 0,0-2 0,-2 2 0,0 0 0,2 0 0,3 0 0,4 0 0,3 0 0,2 0 0,3 0 0,-1-1 0,0-1 0,-4 0 0,-2 2 0,-3 0 0,-3-1 0,-5 1 0,-3-4 0,-5 3 0,3-1 0,1 1 0,8 1 0,0-4 0,5 3 0,-4 1 0,2-2 0,0 2 0,3 0 0,2 0 0,1 0 0,0 0 0,1 0 0,3 0 0,4 0 0,1 0 0,3 0 0,-2-1 0,-2 1 0,-2-2 0,-4 2 0,3-2 0,0 1 0,3-1 0,2 1 0,-1 1 0,1-2 0,-3 2 0,-1-2 0,-2 2 0,3-3 0,4 1 0,9 1 0,5 1 0,4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2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87 24575,'5'1'0,"2"-1"0,-1 2 0,2-1 0,-2 1 0,-1-1 0,-2-1 0,-1 0 0,1 0 0,1 1 0,0 1 0,0-2 0,-1 1 0,-2 0 0,0 1 0,-2 0 0,-3 2 0,-2-1 0,-4 1 0,0-1 0,0 0 0,1-1 0,-2 3 0,-2 0 0,0 1 0,0-1 0,-2 0 0,2-2 0,-2 0 0,3 0 0,1-1 0,2 0 0,2-1 0,-2 1 0,-1-2 0,-7 1 0,-4 0 0,-5 0 0,1 0 0,-2-1 0,6 0 0,5 0 0,5 0 0,5-1 0,2 0 0,1 0 0,1-1 0,1 0 0,0 0 0,1 0 0,0-1 0,0 0 0,0-1 0,0 1 0,0 0 0,1 1 0,0 0 0,1-1 0,2 0 0,0-1 0,5 2 0,0-1 0,6 0 0,1 0 0,4-1 0,-3 1 0,0 0 0,-1 1 0,-2 0 0,2 0 0,-1 2 0,0-1 0,1 1 0,0 0 0,2 1 0,-3-1 0,1 1 0,-6-1 0,-1 1 0,-3 0 0,-1 0 0,0 0 0,-2 0 0,1 0 0,-2 0 0,1 1 0,0 1 0,1 3 0,0 2 0,1 2 0,-3-1 0,-1-1 0,-1 0 0,0-1 0,-1 0 0,-1-1 0,-3-1 0,-4-1 0,-6 0 0,-3-1 0,-7-1 0,-3 1 0,-3 0 0,-7 0 0,1 0 0,-2-2 0,8-1 0,9 0 0,8-1 0,5 1 0,1-1 0,1 0 0,-2 0 0,1-2 0,1 0 0,-1 0 0,-2-4 0,-3-3 0,1-1 0,0-2 0,3 3 0,3 1 0,2 2 0,1 2 0,2 2 0,1 1 0,0 0 0,0 0 0,1 0 0,3-3 0,0 0 0,4-4 0,0 0 0,2 1 0,0 0 0,0 1 0,0 2 0,2-1 0,2 3 0,3-1 0,3 2 0,3 0 0,3-1 0,6 2 0,2 0 0,5 1 0,-4-1 0,-5 1 0,-7-1 0,-6 1 0,-3 1 0,-3 0 0,-2 1 0,-1 0 0,-1 0 0,-1 0 0,-3 1 0,0 1 0,-2 2 0,0 2 0,-1 1 0,-1 1 0,-2 1 0,-3-2 0,-3 0 0,-5 0 0,-3-1 0,-6 1 0,-2-3 0,-3 1 0,-4-2 0,0 0 0,-2-1 0,4-2 0,-1 0 0,7-3 0,-1 0 0,5-2 0,2-2 0,1-2 0,-1 0 0,-1-1 0,2 1 0,3 1 0,3 0 0,5 2 0,3 0 0,0 1 0,3-2 0,-1 1 0,1 0 0,0 1 0,0-1 0,0 2 0,0-2 0,2 0 0,0-2 0,4-1 0,1 1 0,3-1 0,1 1 0,3-1 0,3 1 0,6-1 0,-1 0 0,3 0 0,-1 3 0,1-1 0,-4 4 0,3-3 0,-5 4 0,1-1 0,-4 1 0,-3 0 0,-1 1 0,1-1 0,-1 3 0,2 0 0,-3 2 0,2 1 0,-3 1 0,2 1 0,-4 1 0,1 0 0,-5-2 0,0 2 0,-3-3 0,0 3 0,-1-2 0,0 2 0,-1 0 0,-2 0 0,-2 0 0,-5 3 0,-3-2 0,-3 0 0,-4-3 0,-6-2 0,-4 0 0,-8-1 0,0 0 0,1-3 0,3 0 0,8-1 0,7 0 0,4 0 0,5-2 0,0 1 0,1-1 0,1 1 0,-2-2 0,0-1 0,1 0 0,2 0 0,2 0 0,1 0 0,0-2 0,0 0 0,1-3 0,1 1 0,-1-3 0,3 2 0,-1 1 0,1 0 0,0 3 0,3-3 0,0 2 0,3 0 0,1 0 0,4 1 0,0-2 0,3 2 0,1-2 0,1 2 0,2-1 0,2 2 0,3 0 0,3 1 0,1 0 0,2 2 0,-3 0 0,4 1 0,-6 0 0,5 1 0,-4 1 0,3 1 0,-4 2 0,-3-2 0,-3 1 0,-7-1 0,-1-1 0,-4 1 0,1 0 0,0 3 0,0 0 0,0 2 0,-2 2 0,0-1 0,-4 0 0,1 0 0,-2-2 0,0 0 0,-2 0 0,-1 0 0,-4 1 0,-3 0 0,-8 0 0,-6 0 0,-6 0 0,0-2 0,-1-1 0,3-3 0,1-1 0,3 0 0,2-1 0,2 0 0,2-1 0,-4 0 0,-1-3 0,-1 0 0,4-1 0,6 2 0,4 1 0,3-1 0,2 1 0,2 0 0,0 0 0,1 0 0,0 0 0,1-1 0,-1 0 0,2-1 0,-2 0 0,2-1 0,-1 1 0,1 0 0,0 1 0,0-1 0,3-1 0,-1 0 0,5-1 0,-2 2 0,2-2 0,3 0 0,2-1 0,4-1 0,5 0 0,3 0 0,3-1 0,-1 3 0,-5 0 0,-4 5 0,-3-2 0,-1 3 0,3-1 0,2 1 0,3 0 0,3 1 0,-3 0 0,0 2 0,-4 0 0,-1 1 0,-2 0 0,1 2 0,-3 0 0,1 2 0,-4-2 0,-1 2 0,-2 0 0,-2 0 0,-2 1 0,-1 0 0,0 0 0,-2 2 0,0-2 0,-3 2 0,-3-3 0,-4 2 0,-3-1 0,-4 0 0,-5-1 0,-2-2 0,-10 0 0,-6-1 0,-12-1 0,-6-1 0,5-2 0,7-1 0,13 0 0,8 0 0,10 0 0,5 0 0,6 0 0,0-1 0,0-1 0,-2-1 0,0-3 0,-3 0 0,2-3 0,0 1 0,2 1 0,2 0 0,1 2 0,2 1 0,0 0 0,1 1 0,0 0 0,0 0 0,1 0 0,1-1 0,3-2 0,4-2 0,1 0 0,2 0 0,-1 0 0,1 0 0,2-1 0,1 2 0,3-1 0,3 1 0,5-1 0,7 2 0,-2-3 0,2 5 0,-5 0 0,-3 2 0,-3 1 0,-1 1 0,0 1 0,2 1 0,-1 1 0,-3 1 0,-4 0 0,-3 0 0,-2 1 0,-1-1 0,-1 0 0,-3 1 0,0-1 0,-4 0 0,0 0 0,-1 0 0,0 1 0,0 2 0,-1 1 0,-3 1 0,-3 1 0,-5-1 0,-3 1 0,-1-1 0,-2-2 0,2-1 0,-4-1 0,-1-3 0,-4 0 0,-3-2 0,-1-1 0,-1 1 0,0-2 0,2-1 0,-1 0 0,1-2 0,4 0 0,3 0 0,6 3 0,4-1 0,4 3 0,3-2 0,1 2 0,1-1 0,0 0 0,1 0 0,0-1 0,1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26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1105 24575,'-3'-20'0,"-1"0"0,-1 0 0,-1-5 0,-3 0 0,2-8 0,-3 0 0,1-6 0,0 2 0,-1-4 0,2 4 0,1 3 0,1 1 0,1 5 0,0-1 0,1 1 0,0 3 0,1-1 0,0 3 0,0-1 0,1 3 0,0 1 0,-1 3 0,2 1 0,-1 1 0,1 2 0,-1 2 0,0-1 0,0 2 0,2 0 0,-2 1 0,2-1 0,-1 1 0,1 0 0,0 1 0,0 1 0,0-1 0,0 2 0,0-1 0,0 1 0,0 2 0,0-2 0,0 1 0,0 0 0,0 2 0,0-2 0,0 2 0,0-3 0,0 1 0,0-1 0,0-2 0,0 0 0,0-1 0,0 1 0,0 1 0,0 2 0,-1 1 0,1 1 0,-1 1 0,1 0 0,0-1 0,0 0 0,0-1 0,0 2 0,0-2 0,0 1 0,0-2 0,0-1 0,0-2 0,-1 1 0,1-2 0,-1 1 0,0 0 0,1-1 0,-1 0 0,1 1 0,0 0 0,0 1 0,0 1 0,0 2 0,0 0 0,0 2 0,0-2 0,0 2 0,0-1 0,0 0 0,0 1 0,0-1 0,0 0 0,0 0 0,0 0 0,0 0 0,0 0 0,0-1 0,0 0 0,-1 0 0,1 0 0,-1-1 0,1 2 0,0-1 0,0 2 0,0-1 0,0 1 0,0 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2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5 24575,'8'0'0,"0"0"0,-6 0 0,1 0 0,0 0 0,-1 0 0,2 0 0,-2 0 0,1 0 0,-1 0 0,0 0 0,1 0 0,0 0 0,0 1 0,1-1 0,-1 1 0,0-1 0,-1 1 0,-1 0 0,0 1 0,-1 1 0,0-1 0,-1 2 0,0 0 0,-1 0 0,-1-1 0,1-1 0,-1 0 0,1-2 0,-1 1 0,-1-1 0,-1 0 0,-1 0 0,-2 0 0,1 0 0,0 0 0,1 0 0,-1 0 0,-2 0 0,-5 0 0,1 0 0,0 0 0,4 0 0,4 0 0,2 0 0,1 0 0,-1 0 0,0 0 0,0 0 0,-1 0 0,1-1 0,-3 0 0,0-1 0,1-1 0,1 1 0,1 0 0,1 1 0,0-1 0,0 0 0,1 0 0,0-1 0,1 1 0,1 1 0,1-1 0,1 2 0,2-2 0,0 1 0,1-1 0,0 1 0,-1 0 0,1 0 0,-1 1 0,-2-1 0,1 1 0,-2 0 0,1 0 0,0 0 0,0 0 0,2 0 0,0 0 0,0 0 0,0 0 0,1 0 0,0 0 0,1 0 0,0 0 0,-1 0 0,-2 0 0,-1 0 0,-1 0 0,-7 1 0,-8 1 0,-4 1 0,0-1 0,6 0 0,5-2 0,3 1 0,3-1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3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24575,'24'3'0,"-1"-2"0,6 1 0,-5-2 0,7 1 0,-1-1 0,6 0 0,5 0 0,6 0 0,4 0 0,2 0 0,-1 0 0,-5 0 0,-3 0 0,-5 0 0,-5 0 0,2 0 0,-5 0 0,1 0 0,-1 0 0,-2 0 0,0 0 0,2 0 0,2 0 0,1 0 0,4-1 0,0 0 0,-3-1 0,2 0 0,-6 1 0,3-1 0,0 0 0,1 1 0,0-2 0,0 2 0,0-1 0,0 0 0,-1 0 0,-1 0 0,-2 0 0,4 1 0,-3-2 0,2 0 0,-3 1 0,-5-1 0,-1 3 0,-1-2 0,-1 1 0,2-1 0,1 0 0,1-1 0,-2 1 0,1 0 0,-3 0 0,3 0 0,-2-1 0,-1 2 0,-2-1 0,0 1 0,0-2 0,0 2 0,0-1 0,0 1 0,-4 0 0,1-1 0,-1 1 0,1 1 0,0-1 0,-1 0 0,1 1 0,0-2 0,1 2 0,1-1 0,-3 1 0,-1 0 0,-1 0 0,-1 0 0,1 0 0,1 0 0,0 0 0,1 0 0,-1 1 0,0-1 0,-2 1 0,1 0 0,-4-1 0,1 2 0,-3-2 0,-1 2 0,-2-2 0,-3 1 0,-2-1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33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73 24575,'15'2'0,"-1"-1"0,0 0 0,-3 0 0,-2 0 0,-4 1 0,-2 1 0,-1 1 0,-1 1 0,0 0 0,-1 2 0,0-1 0,0 1 0,0 0 0,-1 0 0,0-2 0,-2-1 0,-1-2 0,-5-1 0,-2 1 0,-5-2 0,0 1 0,0-1 0,3 0 0,0 0 0,0 0 0,-2 0 0,-2 0 0,0-1 0,0 0 0,2 0 0,3-1 0,2 0 0,2 0 0,0 0 0,0 0 0,-2-2 0,0-1 0,-2-2 0,1-1 0,1 0 0,2 0 0,3 3 0,1 1 0,3 1 0,0 1 0,2 0 0,1-2 0,3-1 0,1-2 0,4-1 0,0-1 0,4 0 0,-1 1 0,1 0 0,0 3 0,-2-1 0,0 4 0,-2-1 0,0 3 0,0-2 0,-2 2 0,2-1 0,-1 1 0,-2 0 0,2 0 0,-2 0 0,2 1 0,-1-1 0,2 2 0,-1-1 0,0 1 0,-1 0 0,-2-1 0,0 2 0,-2-1 0,0 1 0,-1 0 0,0-1 0,-1 2 0,0-1 0,-1 0 0,1 0 0,-1 0 0,1 0 0,-1 0 0,-1-1 0,0 1 0,-1 1 0,-2 1 0,0 1 0,-3-1 0,1-2 0,-4 1 0,-1-1 0,-2 1 0,0-1 0,-2-1 0,4 0 0,2-2 0,3 0 0,0 0 0,0 0 0,-1 0 0,-2 0 0,0-1 0,0-1 0,0 1 0,1-1 0,1 1 0,0-2 0,1 2 0,-1-3 0,2 0 0,0 1 0,1-1 0,2 1 0,0-1 0,1 1 0,0 0 0,0 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36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1975 2452 24575,'-11'-10'0,"-2"-2"0,-7-2 0,-4-3 0,-2 0 0,1-3 0,-1 2 0,2-1 0,0 0 0,4 3 0,-1-1 0,2 1 0,-1 0 0,2-1 0,1 2 0,0-2 0,0 0 0,-2-2 0,-2-3 0,-5-6 0,-2-1 0,-7-10 0,0-2 0,-6-10 0,-3-7 0,-2-5 0,-1-3 0,-2 0 0,5 2 0,-3 0 0,4 4 0,-3-1 0,8 10 0,-3-5 0,9 7 0,-4-3 0,3 3 0,2 4 0,0 2 0,2 1 0,2 2 0,0-1 0,2 2 0,-3-1 0,3 3 0,-3 0 0,1-1 0,-3-2 0,-2-4 0,0 4 0,1-3 0,1 5 0,1-2 0,0 3 0,2 2 0,1 2 0,2 2 0,2 1 0,2 4 0,0-1 0,0 3 0,2-1 0,-1 3 0,3 0 0,-2 3 0,5 0 0,0 3 0,2 2 0,1 0 0,0 0 0,-1 0 0,0-1 0,-1 1 0,3 0 0,-1 2 0,1 1 0,0 1 0,1 0 0,1 1 0,2 3 0,1-1 0,2 4 0,0 0 0,1 1 0,-1 1 0,2 0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3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24575,'30'0'0,"-4"0"0,-7 0 0,-5 0 0,-6 0 0,-3 0 0,-3 0 0,2 0 0,1 1 0,4 2 0,0 1 0,4 3 0,-3 0 0,0 1 0,-4-1 0,-1-2 0,-1-2 0,-1 1 0,-1-1 0,-1 2 0,0 2 0,-1 0 0,0 2 0,0 0 0,-3-1 0,-2 1 0,-4 0 0,-4-1 0,0-2 0,-7 0 0,3-2 0,-3-1 0,5-2 0,-1 0 0,3-1 0,-2-1 0,-2 0 0,-2-3 0,-4 0 0,2-3 0,1 3 0,7 0 0,3 2 0,3-1 0,-1 1 0,2-1 0,-2 1 0,2-2 0,2 1 0,-1-1 0,2 0 0,1 2 0,0-2 0,2 0 0,-1-1 0,1-3 0,0 1 0,0-2 0,1 1 0,0 2 0,1 1 0,0 2 0,1 0 0,1 1 0,2 0 0,2-1 0,1 1 0,2 0 0,1 0 0,1 0 0,-1-1 0,1 1 0,-2 0 0,0 0 0,-2 1 0,-2 0 0,0 1 0,1 0 0,2 0 0,-2 0 0,2 0 0,-1 1 0,-1 0 0,3 2 0,-2 0 0,2 2 0,-3-1 0,-1 0 0,-3 0 0,-1-1 0,-3-1 0,1 0 0,-1 0 0,0 1 0,-1 0 0,-3 2 0,-5 2 0,-5 0 0,-5 1 0,1-2 0,-1-2 0,6-1 0,3-1 0,5-1 0,2-1 0,-1 0 0,-1 0 0,-1 0 0,0 0 0,2 0 0,0 0 0,0 0 0,1 0 0,2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44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6033 24575,'2'-17'0,"3"-1"0,5-16 0,5-2 0,6-11 0,0 2 0,4-7 0,-5 6 0,-2 3 0,-3 6 0,-1-1 0,0 3 0,0-1 0,-1 3 0,-5 5 0,0 2 0,-2 2 0,1 3 0,-2 2 0,0 0 0,-1 1 0,-1 1 0,0 1 0,0 4 0,-3 2 0,2 2 0,-2 1 0,2 1 0,-2 1 0,1 1 0,-1 1 0,0 1 0,0 0 0,0 0 0,0 0 0,0 0 0,0 0 0,0 0 0,0 0 0,0 0 0,0 0 0,0 0 0,1-3 0,0-1 0,1-3 0,-1-3 0,1-2 0,0-2 0,2-2 0,-1-1 0,1 1 0,0-3 0,0 3 0,0-3 0,1 1 0,0 1 0,-1-1 0,0 3 0,0-2 0,-1 5 0,1-1 0,-2 3 0,1 0 0,2 1 0,-3 0 0,3 0 0,-2 0 0,0 1 0,0-1 0,0 0 0,1 0 0,0 0 0,-1 0 0,3 0 0,-2 1 0,3-2 0,-2 1 0,2-1 0,1-1 0,-2 0 0,4-1 0,-1-1 0,1-1 0,0-1 0,0 2 0,1-3 0,-2 4 0,0-3 0,-1 2 0,2-1 0,-1 0 0,2 0 0,-2-1 0,0 1 0,0-2 0,0 1 0,0-1 0,2 3 0,-3-1 0,2 3 0,-2-1 0,0 1 0,-2 1 0,1 0 0,-1 1 0,1 0 0,2-1 0,-1-1 0,0 0 0,1-2 0,-1 3 0,2-4 0,-2 2 0,1-2 0,0 0 0,0-1 0,1 1 0,1-2 0,-1 1 0,1 0 0,-2 0 0,2 1 0,-4 0 0,2 0 0,-1 3 0,-1-2 0,0 2 0,0 0 0,0 0 0,-1 1 0,0 2 0,-1 1 0,-1 1 0,0 1 0,-1 1 0,0-1 0,0 2 0,1-3 0,1 2 0,-2 1 0,0 0 0,-1 0 0,0 1 0,0 0 0,-1 0 0,1 0 0,-1 0 0,1-2 0,1 2 0,-1-3 0,1 1 0,0-2 0,1 1 0,-1-2 0,1 1 0,0-2 0,0 1 0,0-1 0,1 0 0,0 0 0,0 0 0,1 0 0,-1-1 0,1 1 0,-1 0 0,0-1 0,-1 1 0,2-1 0,-2-1 0,3 1 0,-4 0 0,2 1 0,-1 0 0,0-1 0,0 1 0,1-1 0,0 1 0,0-1 0,0 0 0,-1 1 0,1 0 0,-2 0 0,0 1 0,0-1 0,1 1 0,-1-1 0,1-1 0,-1 2 0,0 0 0,0-1 0,-1 0 0,2 0 0,-1 0 0,1 0 0,-2 0 0,3-2 0,-1 1 0,2-4 0,0 1 0,2-3 0,-1 0 0,1-2 0,-1 0 0,1-2 0,1-2 0,0 1 0,2-5 0,1 0 0,2-10 0,3-2 0,1-9 0,3-7 0,5-13 0,4-14 0,-12 33 0,1-2 0,2-4 0,1-1 0,-1-4 0,0 1 0,1 7 0,-1 0 0,-1-3 0,-1 1 0,20-38 0,-20 43 0,-1 0 0,17-38 0,-4 8 0,-5 12 0,-4 10 0,-7 9 0,-3 10 0,-3 4 0,-2 7 0,-2 9 0,-1 2 0,-2 7 0,0 2 0,-2 3 0,1 1 0,-1 1 0,0 0 0,0 0 0,0 0 0,1-1 0,-1 0 0,2-1 0,-2 1 0,1-2 0,0 0 0,0-4 0,1-1 0,0-3 0,1-3 0,0-1 0,0-5 0,1 0 0,-1-4 0,0 4 0,0-5 0,1 0 0,0-3 0,1-3 0,-1 2 0,1-2 0,-1 1 0,0 0 0,0 0 0,-2 1 0,1 2 0,0 1 0,0 2 0,0 0 0,0 2 0,0 0 0,0 2 0,0-2 0,-1 2 0,1-1 0,-1 1 0,0 1 0,0 2 0,0-1 0,-1 1 0,1-2 0,1-3 0,-1-1 0,1-4 0,-1-1 0,1-3 0,-1 1 0,2-4 0,-2 0 0,2 1 0,-1-3 0,0 4 0,1-2 0,0 0 0,1 3 0,-3-2 0,1 7 0,-1-1 0,0 4 0,0 1 0,1 3 0,-3 2 0,2 1 0,0-1 0,0 2 0,-1 0 0,1 1 0,-2 4 0,2 1 0,-1 6 0,0 2 0,-1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6:47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24575,'7'-1'0,"-2"1"0,-1-1 0,1 0 0,-1 1 0,3-1 0,-2 1 0,0 0 0,-1 0 0,2 0 0,2 0 0,5 1 0,3-1 0,3 2 0,0 0 0,3 2 0,-2 0 0,4 1 0,0 0 0,0 5 0,2-1 0,-4 3 0,2 1 0,-5-1 0,-1 1 0,-2-2 0,-1 1 0,-2-1 0,-1-1 0,-3 2 0,1 1 0,-3 3 0,-2 1 0,-2 2 0,-2 1 0,-2 0 0,-3-2 0,0-2 0,-5-3 0,0-4 0,0-2 0,3-4 0,1-1 0,0-2 0,-4-2 0,-5 0 0,-6-5 0,-2 1 0,-2-3 0,2 0 0,1-1 0,2 0 0,4 1 0,1 1 0,3 1 0,-1-1 0,0-1 0,2-1 0,0 0 0,2-2 0,-1-1 0,1 1 0,0-1 0,2 2 0,2 0 0,2 0 0,0 2 0,2 0 0,-1 0 0,1 1 0,0 2 0,0 2 0,1 1 0,1 0 0,2 1 0,2-2 0,1 2 0,0 1 0,1 0 0,1 1 0,2 0 0,4 1 0,1 2 0,0 0 0,0 1 0,-2 1 0,-3-3 0,0 4 0,-4-3 0,-2 1 0,-2-1 0,-2 1 0,0-1 0,-1 4 0,-1-2 0,-1 5 0,-4-3 0,0 2 0,-3-3 0,0 0 0,1-3 0,-1 0 0,-1-2 0,0-1 0,0 0 0,0 0 0,1-1 0,4 0 0,-1-1 0,0 2 0,-2-3 0,-3 1 0,-3-4 0,1 2 0,0-2 0,3 2 0,2 0 0,1-1 0,2 2 0,1 0 0,3 1 0,0 0 0,1-1 0,0-2 0,0-1 0,2-1 0,1 2 0,2 1 0,0 1 0,5 0 0,1 2 0,5 0 0,0 2 0,1 0 0,0 1 0,-2 1 0,0 0 0,-3-1 0,0 3 0,-1-2 0,0 2 0,-1 1 0,-1 0 0,-2 0 0,-2-1 0,-2-1 0,-2 0 0,-1 1 0,-1-2 0,-1 1 0,-1-1 0,-2-1 0,2 0 0,1-2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2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24575,'1'27'0,"1"-3"0,-2-3 0,1-2 0,-1-3 0,0-4 0,0-2 0,0-5 0,0 0 0,1 2 0,0 2 0,0 8 0,0 2 0,-1 6 0,1 5 0,0 6 0,-1 8 0,3 4 0,-3 10 0,1 0 0,-1 8 0,0 0 0,0-1 0,0 8 0,0 0 0,0 15 0,2 1 0,-2 5 0,1 1 0,1 0 0,-2 5 0,1-1 0,-1-49 0,0 0 0,1 2 0,0 1 0,-1 0 0,0 1 0,1-2 0,0 0 0,-1 3 0,0 1 0,0-1 0,0 0 0,0 2 0,1 1 0,-1 2 0,0 0 0,1-1 0,0 0 0,0 1 0,-1 0 0,1 1 0,-1-1 0,0 1 0,1 0 0,0 0 0,0-1 0,-1 0 0,1 1 0,1-2 0,0 0 0,-1-7 0,0 0 0,0 2 0,0-1 0,0 42 0,-1-45 0,1 1 0,1 47 0,-2-2 0,3-2 0,-2 2 0,2-2 0,-1 5 0,1-3 0,-1-45 0,-1 0 0,1 48 0,1-4 0,-1-45 0,-1 1 0,0 46 0,1-44 0,0 1 0,-1 2 0,0 0 0,0 0 0,-1 1 0,1 1 0,0 0 0,-1 1 0,0 0 0,1-1 0,-1 1 0,0 0 0,1-1 0,0-2 0,0-2 0,0 1 0,-1-1 0,3 38 0,-3 2 0,1-9 0,-1 3 0,0-2 0,0-6 0,0-7 0,1-3 0,0-9 0,0-1 0,-1-6 0,1-3 0,-1-2 0,2-7 0,-2 1 0,0-4 0,0-1 0,0 0 0,0-6 0,0 1 0,0-2 0,0 0 0,0-2 0,0-1 0,0-2 0,0-4 0,0-1 0,0-3 0,0 0 0,0-1 0,0 0 0,0 0 0,0-1 0,0 0 0,0-2 0,0 0 0,0-1 0,0-2 0,0 2 0,0-2 0,0 1 0,0 2 0,0-4 0,0 1 0,0 0 0,0 1 0,0 1 0,0-2 0,0 2 0,0-3 0,0 1 0,0-2 0,0 1 0,0 0 0,0-1 0,0-2 0,0-1 0,0-2 0,0-1 0,0 0 0,0-1 0,0 2 0,0-2 0,0 2 0,0 0 0,0 3 0,0 0 0,0 1 0,0-1 0,0-1 0,-1-2 0,1-1 0,-1 0 0,1 0 0,0 1 0,-1-1 0,0 1 0,0-2 0,0-1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2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24575,'0'24'0,"1"4"0,0 8 0,1 5 0,-2 5 0,3 7 0,-3 5 0,1 2 0,0 8 0,0 3 0,1 11 0,-1 10 0,0 7 0,0-46 0,0 1 0,-1 3 0,0 2 0,1 0 0,1 0 0,-1 3 0,0 1 0,0 0 0,1-1 0,0 2 0,-1 0 0,0-7 0,0 1 0,0 6 0,0 1 0,-1-3 0,0 1 0,0 5 0,1 2-218,-1 1 1,1-1 217,1-2 0,0-1 0,-1 0 0,0 0 0,1-2 0,0 0 0,-1 2 0,1 0 0,-1-1 0,0 1 0,0 2 0,1 1 0,0 0 0,0-1 0,-1 3 0,1-2 0,-1-5 0,0 0 0,1 6 0,-1 1 0,-1-7 0,1 0 0,0 8 0,1 0 0,-1-5 0,0 0 0,0 0 0,1 0 0,-1-3 0,0 0 0,0 1 0,1 0 0,-1-2 0,0 0 0,0 0 0,0 1 0,-1-4 0,1 1 0,-1 2 0,0-1 0,0-7 0,0-1 0,1 7 0,-1 0 0,1-5 0,-1 0 0,1 6 0,-1 1 0,0 0 0,0-1 0,1 1 0,0 0 0,0-2 0,0 1 0,0 1 0,1-1 0,-1-1 0,0-1 0,0 3 0,-1-1 0,0 0 0,0-1 0,0 2 0,0 0 0,0-7 0,0-1 0,0 5 0,0 0 0,0-4 0,0-1 0,0 6 0,0-1 0,0 0 0,0-1 0,0-2 0,0 0 0,0-3 0,0-1 0,1-3 0,0-1 0,-1 48 0,1-6 0,-1-4 0,0 2 435,2-8-435,-2-5 0,1 0 0,-1-6 0,0 1 0,0 0 0,0-3 0,0-2 0,0-2 0,0-2 0,0-2 0,0-2 0,0-4 0,0-8 0,0-2 0,2-7 0,-2 5 0,1-3 0,-1-1 0,0 1 0,0-2 0,0 1 0,0 0 0,0-1 0,0 0 0,0-3 0,0 2 0,0 0 0,0 3 0,0 3 0,0-2 0,0 2 0,0-1 0,0 0 0,0 2 0,0-1 0,0 3 0,0-6 0,0 5 0,1-6 0,-1 3 0,2-1 0,-2-2 0,0 0 0,0-2 0,0-1 0,0-1 0,0-2 0,0-2 0,0-1 0,0-3 0,0 0 0,0-5 0,0 3 0,0-2 0,0-1 0,0 0 0,0-1 0,0 2 0,0-1 0,0-1 0,0-1 0,0-2 0,0 1 0,0-3 0,0 2 0,0-2 0,0 2 0,0-2 0,0 1 0,0-1 0,0-1 0,0 0 0,0-1 0,0 2 0,0-3 0,0 5 0,0-3 0,0 3 0,0 0 0,0 1 0,0 0 0,0 0 0,0 0 0,0 0 0,0-1 0,0-1 0,0 0 0,0-2 0,0-1 0,0 0 0,0-3 0,-1-1 0,0-1 0,0-1 0,1-1 0,0-2 0,0 0 0,0 0 0,0 0 0,0-1 0,0 1 0,0-1 0,0 0 0,-1-2 0,-2-1 0,-1-1 0,-8-13 0,-18-27 0,14 18 0,-9-16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24575,'0'12'0,"0"4"0,0 6 0,0 7 0,0 4 0,0 9 0,0 5 0,1 3 0,-1 12 0,2 4 0,-2 14 0,0 7 0,0 5 0,0 4 0,0-46 0,1 1 0,-1 2 0,0 0 0,1 2 0,0 0 0,-1 3 0,0 0 0,0-1 0,0 0 0,0-4 0,0 0 0,0 3 0,0 1 0,0-6 0,0 0 0,0 5 0,0 0 0,0-3 0,1 0 0,-1 1 0,1-1 0,-1 0 0,1-1 0,-1 2 0,0-1 0,0-1 0,0-1 0,0 0 0,0 0 0,1 0 0,-1-1 0,1 48 0,0 0 0,-1-10 0,0 8 0,0-7 0,0-39 0,0 1 0,0 47 0,0 2 0,0-3 0,2 3 0,-2-2 0,1-47 0,-1-1 0,0 1 0,0 0 0,0 0 0,0-1 0,0 45 0,0 4 0,0-2 0,0-44 0,-1 1 0,1 2 0,-1 0 0,1 0 0,-1 1 0,1 0 0,0 0 0,0 0 0,0-1 0,0 1 0,0 0 0,0 0 0,0 0 0,0 0 0,0-1 0,0 0 0,0 0 0,0 44 0,-1-46 0,1 0 0,-1 41 0,0-41 0,-1 0 0,2-4 0,0 1 0,-1 1 0,1 0 0,0 45 0,0 1 0,0-6 0,0-2 0,0 0 0,0-4 0,0 0 0,0-9 0,0 5 0,0-6 0,0 7 0,0-1 0,0 2 0,0 0 0,0 0 0,0 4 0,1-4 0,-1 6 0,2-4 0,-2-7 0,0 5 0,0-8 0,0 5 0,0-1 0,0 0 0,0-3 0,0-2 0,0-4 0,0-2 0,1-3 0,-1-1 0,1-8 0,-1 6 0,2-7 0,-1 8 0,1-2 0,0 2 0,-1 0 0,1-1 0,-2 1 0,3 0 0,-3 2 0,3-1 0,-3 2 0,1-8 0,-1 2 0,0-4 0,0 1 0,1-2 0,0-5 0,1-5 0,-2 0 0,2-5 0,-2 2 0,1-4 0,-1 1 0,2-5 0,-2 3 0,3 0 0,-2 5 0,2 3 0,-2 3 0,2 2 0,-2 5 0,2 4 0,0 3 0,-2 7 0,2-1 0,-2 0 0,2 4 0,0-3 0,-1 6 0,-1-4 0,0 0 0,0-5 0,0 0 0,0-4 0,-1-3 0,2-3 0,-2-6 0,0-4 0,1-4 0,-1-4 0,1-1 0,-1-2 0,0-2 0,0-1 0,0-2 0,0 0 0,0-2 0,0 0 0,0-1 0,0-3 0,1-3 0,0 0 0,0-3 0,-1 2 0,0-2 0,0 0 0,1 0 0,-1 1 0,1 0 0,-1 1 0,0-2 0,0 2 0,0-4 0,0 3 0,0-2 0,0 2 0,0 0 0,0 0 0,0 0 0,0 0 0,0-1 0,0 0 0,0-1 0,0 0 0,0-2 0,0 1 0,0-1 0,0 0 0,0 2 0,0-1 0,0 1 0,0 0 0,0 0 0,0-2 0,0 2 0,0-1 0,0 0 0,1 1 0,-1-1 0,1 1 0,-1 0 0,0-2 0,0 0 0,0-2 0,0-3 0,0 0 0,0-4 0,0-1 0,0-3 0,0 0 0,0 0 0,0-1 0,0 1 0,0 0 0,0 0 0,0 1 0,0 0 0,0-1 0,0 2 0,0 0 0,0 1 0,0-1 0,0-1 0,0 0 0,0-1 0,0 1 0,0-1 0,0 2 0,0-2 0,0 1 0,0-2 0,0 1 0,0-1 0,0 1 0,0-1 0,0 2 0,0 0 0,0 0 0,0 1 0,0-3 0,0 1 0,-1-2 0,-2 0 0,2-1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24575,'-1'9'0,"1"1"0,-1 3 0,1 3 0,0 4 0,0 6 0,0 6 0,0 8 0,1 7 0,0 4 0,0 3 0,-1 4 0,0 1 0,0 0 0,0 4 0,0-1 0,0 9 0,0 3 0,-2 2 0,1 4 0,-1 0 0,-2 0 0,4 2 0,-4 0 0,3 2 0,-1-9 0,1 9 0,0-4 0,0 10 0,0 2 0,0 0 0,1-2 0,0 2 0,0-2 0,0 2 0,0-2 0,-1 2 0,0-12 0,0 7 0,1-7 0,0 7 0,0 1 0,0-1 0,0-2 0,1-1 0,0-2 0,1 4 0,-1-4 0,0 2 0,-1-4 0,1-10 0,-1 2 0,3-8 0,-3 8 0,2-3 0,-1 1 0,-1-3 0,1 2 0,1-6 0,-2 3 0,2-4 0,-1 2 0,1-7 0,-2 5 0,2-4 0,-1 4 0,-1 3 0,3-2 0,-3 2 0,1-2 0,1 3 0,-2-1 0,1 4 0,-1 3 0,1 1 0,0-5 0,0 7 0,0-5 0,0 12 0,0 0 0,0 2 0,0 0 0,0-2 0,-1 0 0,1-2 0,0 0 0,0-2 0,-1-7 0,0 2 0,0-9 0,0 4 0,0-4 0,0-3 0,0-3 0,0-2 0,-1-5 0,1 0 0,-2-7 0,2 2 0,0-9 0,0 5 0,0-4 0,0 5 0,0 0 0,0 1 0,1-1 0,1 3 0,-1 1 0,1 4 0,-2 5 0,0 2 0,1-2 0,-1 3 0,1-2 0,-1 8 0,0 0 0,0 2 0,0-2 0,0 0 0,0-2 0,0 0 0,0-5 0,0-2 0,0-11 0,0 0 0,0-9 0,0-1 0,0-3 0,0-4 0,0-2 0,0-4 0,0-2 0,0-4 0,0-3 0,-1-1 0,1-2 0,-1 1 0,1-2 0,0 0 0,0-1 0,0 0 0,0-1 0,0 1 0,0 0 0,0 1 0,0 2 0,0 2 0,0 0 0,0-1 0,0 1 0,-1 1 0,1 0 0,-1 2 0,1 1 0,0 0 0,0 1 0,0 1 0,0-2 0,-1 1 0,1-1 0,-2-1 0,2 1 0,0-2 0,0 0 0,0 0 0,0 0 0,0-3 0,0-1 0,0-2 0,0 0 0,0-1 0,0-2 0,0-1 0,0-2 0,0 1 0,0 0 0,0 1 0,0 0 0,0-2 0,0 0 0,0-1 0,0-1 0,-2 0 0,-3-2 0,-2-5 0,1 3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24575,'0'14'0,"0"1"0,0 9 0,0 2 0,0 6 0,0 1 0,0 9 0,0 1 0,0 10 0,0 5 0,0 5 0,0 4 0,0 5 0,0 4 0,0 3 0,0-1 0,0 0 0,0-6 0,0-6 0,-1-1 0,1-3 0,-2 3 0,1 2 0,1-4 0,-1 0 0,-1-5 0,2 1 0,-1-4 0,1 1 0,0-1 0,0-3 0,0 8 0,0-6 0,0 8 0,0-2 0,0 1 0,0 1 0,0 0 0,0 0 0,0 3 0,0-2 0,0 2 0,0-7 0,0 6 0,0-7 0,0 6 0,0-4 0,0 1 0,0-4 0,-1 0 0,0-2 0,0 0 0,1 1 0,0-1 0,0-4 0,0 1 0,0-1 0,0 3 0,0 1 0,0-3 0,0-2 0,0-3 0,0-3 0,0 0 0,0-2 0,0-1 0,0-4 0,0 2 0,0-3 0,0 3 0,0 0 0,0-1 0,0-2 0,0 0 0,0-3 0,0 3 0,0-1 0,0 1 0,0-4 0,0 2 0,-1-5 0,1 1 0,-1-2 0,1 0 0,-1 0 0,0 0 0,0 2 0,1-2 0,0 1 0,-1-2 0,1-2 0,-1 2 0,1-1 0,0 3 0,0 0 0,-1 1 0,1-4 0,-2 1 0,2-5 0,-1 1 0,1-4 0,-1 1 0,1-3 0,0-1 0,0-2 0,-1-3 0,1-1 0,-1-3 0,1 0 0,0-4 0,0 1 0,0-1 0,0 0 0,0 1 0,0 1 0,0 0 0,0 0 0,0 0 0,0 0 0,0 0 0,-1 0 0,1 0 0,-1 0 0,1-2 0,0 3 0,0-2 0,0 1 0,0 0 0,-2-2 0,-1-3 0,0 0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4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4576 5 24575,'-10'-3'0,"-1"2"0,4 1 0,-5-1 0,-1 1 0,-6 0 0,-5 0 0,-7 3 0,-5-1 0,-9 2 0,-7 1 0,-5 2 0,-9 2 0,0 2 0,-1-1 0,-1 2 0,11-6 0,-5 3 0,13-5 0,2 1 0,7-3 0,6 1 0,4-3 0,0 0 0,0 0 0,1 0 0,2 0 0,3 1 0,-1-1 0,2 1 0,-7-1 0,-2 0 0,-12 0 0,-5 1 0,-5 0 0,0 1 0,6-1 0,6 0 0,5-1 0,0 0 0,-5 0 0,-2 0 0,-1 0 0,-1 0 0,5 0 0,2 0 0,1-1 0,4 1 0,-4-1 0,-3 1 0,-4 0 0,-7 0 0,-3 0 0,-1 0 0,8 0 0,2 0 0,6 0 0,-7 0 0,-5 0 0,-4 0 0,0 0 0,3 0 0,8 0 0,3 0 0,4 0 0,-4 1 0,-2-1 0,-3 2 0,-2-2 0,-2 1 0,-2 1 0,3 1 0,6-3 0,2 2 0,2-1 0,-3 0 0,2 0 0,0 1 0,9-1 0,2 1 0,10-2 0,-1 2 0,3-2 0,-3 1 0,0 1 0,-4-2 0,1 1 0,-1 0 0,3-1 0,-3 1 0,3-1 0,-4 0 0,0 1 0,1 0 0,-1-1 0,2 0 0,0 1 0,-1-1 0,0 1 0,-4-1 0,0 1 0,-2-1 0,2 1 0,-3 0 0,-1 0 0,-1 0 0,5-1 0,6 1 0,5 0 0,2-1 0,-2 0 0,1 0 0,-2 1 0,3-1 0,2 0 0,2 0 0,0 0 0,-1 0 0,-2 0 0,-2 0 0,0 0 0,-2 1 0,3-1 0,2 1 0,2-1 0,1 0 0,0 0 0,0 0 0,1 0 0,1 0 0,3 0 0,2 1 0,0-1 0,2 0 0,-3 0 0,-2 0 0,-3 0 0,-3 0 0,2 0 0,-1 0 0,4 0 0,-1 0 0,1 0 0,-3 0 0,2 0 0,0 0 0,2 0 0,1 0 0,2 0 0,0 0 0,0 0 0,1 0 0,-2 1 0,0-1 0,0 1 0,-1-1 0,2 0 0,-1 0 0,-1 0 0,-2 0 0,2 0 0,-3 0 0,3 0 0,-2 0 0,3 0 0,2 1 0,2-1 0,1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7533 3 24575,'-13'-1'0,"-4"0"0,-7 1 0,-12 0 0,-13 0 0,-16 1 0,-10 1 0,-8 1 0,-1 0 0,2 0 0,6 0 0,5 0 0,4 1 0,4-2 0,6 1 0,1-1 0,8-1 0,-8 2 0,-1-2 0,-4 2 0,-1 0 0,0 0 0,-1-1 0,2 1 0,-5 3 0,-3-3 0,3 2 0,-12 0 0,4-2 0,-12 3 0,-2-2 0,-4 1 0,-2 1 0,42-4 0,0 1 0,-2 1 0,0 1 0,-3 0 0,0 0 0,0 1 0,0 0 0,1 0 0,-1-1 0,1 1 0,1-1 0,4-1 0,1 1 0,-6 1 0,0 0 0,5-1 0,1 0 0,-6 1 0,-2 1 0,1-1 0,-1 1 0,1-1 0,0 1 0,-1 0 0,0-1 0,3-1 0,0 0 0,3 0 0,0 1 0,-44 0 0,0 4 0,5-3 0,-1 2 0,15-3 0,-9 0 0,12 0 0,-9 0 0,4-2 0,5 1 0,4-1 0,5-1 0,0 0 0,2-1 0,-2-1 0,2 0 0,3-1 0,-5 0 0,1 1 0,-12-1 0,-2 2 0,-6-2 0,-4 0 0,-4 0 0,-1-2 0,1 2 0,4-3 0,2 2 0,14-1 0,-2 1 0,12 1 0,-3 0 0,2 0 0,5-2 0,2 2 0,6-1 0,7 0 0,3-1 0,6 1 0,-1-1 0,7 2 0,-4-2 0,1 1 0,-3 1 0,-3-1 0,1 0 0,0 0 0,4-1 0,-2 2 0,5-2 0,1 2 0,2-1 0,3-1 0,0 2 0,-2-1 0,1 0 0,-1 1 0,6-1 0,5 1 0,2 0 0,3-1 0,0 1 0,1-1 0,-1 1 0,1 0 0,-3 0 0,1-1 0,-1 0 0,1 0 0,0 1 0,1 0 0,-1 0 0,3 0 0,-2 0 0,2 0 0,-2 0 0,1-1 0,-1 0 0,1 1 0,0 0 0,2 0 0,2 0 0,2 0 0,-1 0 0,0-1 0,-2 1 0,-3-2 0,0 2 0,-3-1 0,2 0 0,-2 1 0,2-2 0,1 2 0,0-1 0,3 1 0,1 0 0,2 0 0,0 0 0,-1 0 0,-2-1 0,0 1 0,0-1 0,0 1 0,1 0 0,-1 0 0,1-1 0,-3 0 0,0 1 0,0 0 0,1 0 0,1 0 0,0-1 0,0 0 0,-1 0 0,3 2 0,1 0 0,2-1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5:5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10313 77 24575,'-3'-3'0,"-2"-1"0,-1 1 0,-8-1 0,-10-1 0,-14-2 0,-15-2 0,-11 1 0,-12 1 0,-14 1 0,41 3 0,-1 1 0,-9-1 0,0 1 0,5 0 0,0 1 0,-9-1 0,-2 1 0,2 0 0,-2 0-374,-10 0 1,-2 0 373,-3 1 0,0 0 0,1 2 0,2-1 0,2 0 0,1 1 0,5 0 0,-1 1 0,0 0 0,-1 0 0,1 0 0,0 1 0,-2 2 0,0 0 0,-1-1 0,2 0 0,6 0 0,0-1-127,-4 2 1,1-2 126,8 0 0,1 0 0,-5 1 0,1-1 0,1 0 0,1-1 0,0 0 0,-1 1 0,0-1 0,0 0 0,-3 2 0,0 0 0,2-1 0,0 0 0,-2 0 0,1 1 0,5-1 0,1 0 0,1 0 0,3 0 0,-36 3 0,3-2 0,15-3 0,-6 0 737,1 1-737,-6 0 263,-1 1-263,-10 1 0,-3-2 0,47 0 0,0 0 0,-49-1 0,1 2 0,11-2 0,-2 2 0,11-3 0,-4 4 0,2-3 0,0 4 0,-2-2 0,0 1 0,-6-2 0,0 0 0,-6-2 0,-4 4 0,4-2 0,40 0 0,0-1 0,3 0 0,1-1 0,-6 1 0,1 1 0,3-1 0,1-1 0,-46 4 0,8-2 0,5 0 0,9 0 0,3 0 0,10-1 0,6 1 0,11-1 0,3 0 0,8-2 0,-1 1 0,2-1 0,-1 0 0,2 0 0,0 0 0,1 0 0,1 0 0,-2 0 0,-3 0 0,-1 0 0,-6 0 0,-4 0 0,-7 0 0,-7 0 0,-1 0 0,-4 0 0,-4 0 0,2 0 0,1 0 0,4-1 0,10 1 0,5-1 0,10 1 0,3 0 0,3 0 0,-2 0 0,0 0 0,-3-1 0,-4 0 0,-1 0 0,-5 1 0,0-1 0,-3 1 0,1-1 0,-1 1 0,7 0 0,-1 0 0,5 0 0,-1 0 0,1 0 0,1-2 0,-2 2 0,-1-1 0,-6 1 0,0 0 0,-5 0 0,3 0 0,5 0 0,0 0 0,4 0 0,-3-1 0,-3 1 0,-2-3 0,-3 3 0,2-1 0,1 0 0,5 0 0,5 0 0,6 1 0,5 0 0,2 0 0,0 0 0,-3-1 0,-3 0 0,-3-1 0,0 0 0,1 2 0,3-2 0,3 1 0,-1 0 0,4 0 0,-1 1 0,-1-2 0,0 2 0,-3-1 0,0 0 0,-2 0 0,3-1 0,-3 2 0,5-1 0,-2 0 0,5 0 0,2 0 0,5 1 0,5 0 0,2 0 0,4 0 0,0 0 0,2 0 0,0 0 0,0 0 0,0 0 0,-1 0 0,-2 0 0,1 0 0,0 0 0,2 1 0,1 0 0,1 2 0,0-1 0,0 1 0,0-1 0,0 0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7D1F8-0B40-08FE-AB13-0C8B2A4A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CC01E5-F4AD-EE68-2801-0EA9C842E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566795-325C-75DD-5C0E-A0B401BD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10161-0A65-A6AD-5551-23BE0331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6D3F4F-26B2-9C8C-78DB-B88BD26A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1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52D9B-446E-6D5E-BF7E-10EF3F5B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2715A8-CF9F-DB89-C618-C013A6FCF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E425BD-F916-0076-1E59-F0C9B815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FF569-A6D8-2249-FD7C-EC032A37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2231F-C9B7-318E-1407-DC6B2F54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9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C1876C-45D9-86B1-9539-4DDB2CEF2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9845E0-299B-3B67-F826-E18A5AE6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617E3-43E2-B699-40B3-17F9713C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3485-B688-8077-C03C-9044B7B2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ED7B6-5933-AE89-4EB6-C7327C4E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9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D94C5-98F3-D1DA-E4A8-6A86593D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CEB0EC-53B3-1F11-D676-FCE19935B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C9446B-C027-1F57-0C82-DCA9C2E0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C7E3D-8C37-FD5B-98C6-8BFAD2D5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6EB6B-8A87-0A26-68FF-611853BE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A4E3E-404E-E441-34D6-0819CEF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291762-ED9A-2B11-EC8B-6D88833F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9B554C-25FF-9D92-2E3B-C3FE00EF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1179BC-319C-692D-FD61-B4F28D57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646E53-66C4-2510-341A-621EFE18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51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B6D0E-80DC-28FB-916E-43B64C56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604676-43E4-36E7-B005-12809C69C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D9518D-CBBA-770B-FB35-4D12C8D49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D45561-7E5B-7973-590C-7873005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5605B4-3D8B-18AB-41F6-F06C52BA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09516C-1F89-758E-4F36-D90C4B16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32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57DFA-FDF5-A536-8DAB-86142497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B120DF-5476-575C-F5C6-5DF22BFC6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490029-9449-7BC6-8F29-8027053D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C73734-44A7-6DA6-45DA-47286C172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2A46D2-DB81-4BE9-6172-CC12F9FCA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3907275-D882-F581-20FE-E91F407F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9E5D5D-A9DB-C3FF-14FF-8C928BF4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79C8F7-B3E8-42F0-9DE5-58FF00EF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29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C97C4-17CB-1037-1CC2-7864EDD0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135250-BE44-51A8-5AE8-828086DC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64E817-D808-2C4C-6142-BC303AB3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30B262-5652-9AD2-A325-1EC02EEF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60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D450DD-A3F5-FF69-78E6-21CB2074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200DC-7273-D9A2-292C-9887181C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0763B3-FB08-F319-85A1-F4EE7903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69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FE520-C815-CF32-D6D4-747B9628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003EDE-8DFC-B4FA-FBF8-9CF7EA42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074D21-D468-FF35-3147-E17DBD9DF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7C2EF0-0C72-23A3-C5D1-1D7D967D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EAFAD4-8E37-3659-9B2D-EC82A60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5F26FF-C139-020C-03CC-19B56914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1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3C9BF-C2C3-9CEB-1460-467EA2C1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21AC2A-EEEF-981D-65B2-A44E968F7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01CE8E-848C-30A8-7D90-61DF95918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9C1857-1635-524D-4ABA-F0870A13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D7138C-8D9C-3A9B-E4BA-9E154D5C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3179AB-271D-DCF0-6C56-7A15C8E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95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2ACDCA-7D6B-B6EA-3796-E5038C17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F13E6C-EE72-3077-925B-2805D6B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77AB65-2D4A-13FD-5C9D-D727AD143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1B41-1774-FC4E-BAC2-369B0A34F89F}" type="datetimeFigureOut">
              <a:rPr lang="de-DE" smtClean="0"/>
              <a:t>05.10.24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4451B3-EE68-B6FC-DF17-93A94DCA1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D60716-D4DA-37F8-B8B2-5822B2F7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BABF-318F-6945-B2C3-4434A69B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34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6.xml"/><Relationship Id="rId42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8.xml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5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8.png"/><Relationship Id="rId40" Type="http://schemas.openxmlformats.org/officeDocument/2006/relationships/customXml" Target="../ink/ink19.xml"/><Relationship Id="rId5" Type="http://schemas.openxmlformats.org/officeDocument/2006/relationships/image" Target="../media/image21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35" Type="http://schemas.openxmlformats.org/officeDocument/2006/relationships/image" Target="../media/image17.png"/><Relationship Id="rId8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34FFD-53FA-5179-A4A1-5581F1663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6600" b="1" dirty="0">
                <a:latin typeface="Pathway Gothic One" pitchFamily="2" charset="77"/>
              </a:rPr>
              <a:t>Aus Umbrüchen </a:t>
            </a:r>
            <a:br>
              <a:rPr lang="de-DE" sz="6600" b="1" dirty="0">
                <a:latin typeface="Pathway Gothic One" pitchFamily="2" charset="77"/>
              </a:rPr>
            </a:br>
            <a:r>
              <a:rPr lang="de-DE" sz="6600" b="1" dirty="0">
                <a:latin typeface="Pathway Gothic One" pitchFamily="2" charset="77"/>
              </a:rPr>
              <a:t>Aufbrüche machen!</a:t>
            </a:r>
            <a:endParaRPr lang="de-DE" b="1" dirty="0">
              <a:latin typeface="Pathway Gothic One" pitchFamily="2" charset="77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829B1F-693E-2E65-DC6A-6CDC55585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060295" cy="1057511"/>
          </a:xfrm>
        </p:spPr>
        <p:txBody>
          <a:bodyPr>
            <a:normAutofit fontScale="92500"/>
          </a:bodyPr>
          <a:lstStyle/>
          <a:p>
            <a:pPr algn="l"/>
            <a:endParaRPr lang="de-DE" dirty="0"/>
          </a:p>
          <a:p>
            <a:pPr algn="l"/>
            <a:r>
              <a:rPr lang="de-DE" sz="2800" b="1" dirty="0">
                <a:latin typeface="Cutive Mono" panose="02000509000000000000" pitchFamily="49" charset="0"/>
              </a:rPr>
              <a:t>Tanja Reuther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82B09991-0437-9DEC-EF4E-F904D1D6E9E6}"/>
              </a:ext>
            </a:extLst>
          </p:cNvPr>
          <p:cNvCxnSpPr/>
          <p:nvPr/>
        </p:nvCxnSpPr>
        <p:spPr>
          <a:xfrm>
            <a:off x="1524000" y="4572000"/>
            <a:ext cx="857147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EF7D89FA-C848-C7DE-05E2-7C92B354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98" y="5242789"/>
            <a:ext cx="2108886" cy="3867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2368BD-7886-904F-50B9-7FA95FAE01FB}"/>
              </a:ext>
            </a:extLst>
          </p:cNvPr>
          <p:cNvSpPr txBox="1"/>
          <p:nvPr/>
        </p:nvSpPr>
        <p:spPr>
          <a:xfrm>
            <a:off x="1524000" y="572158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dirty="0" err="1">
                <a:latin typeface="Cutive Mono" panose="02000509000000000000" pitchFamily="49" charset="0"/>
              </a:rPr>
              <a:t>www.neuzeit.co</a:t>
            </a:r>
            <a:endParaRPr lang="de-DE" sz="2400" dirty="0">
              <a:latin typeface="Cutive Mono" panose="02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6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B2774C9-921C-6349-854C-53816BC17124}"/>
              </a:ext>
            </a:extLst>
          </p:cNvPr>
          <p:cNvSpPr txBox="1"/>
          <p:nvPr/>
        </p:nvSpPr>
        <p:spPr>
          <a:xfrm>
            <a:off x="736750" y="1195388"/>
            <a:ext cx="98406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accent5"/>
                </a:solidFill>
                <a:latin typeface="Pathway Gothic One" pitchFamily="2" charset="77"/>
              </a:rPr>
              <a:t>Entscheidbare</a:t>
            </a:r>
            <a:r>
              <a:rPr lang="de-DE" sz="3200" b="1" dirty="0">
                <a:solidFill>
                  <a:schemeClr val="accent5"/>
                </a:solidFill>
                <a:latin typeface="Pathway Gothic One" pitchFamily="2" charset="77"/>
              </a:rPr>
              <a:t> Entscheidungsprämissen</a:t>
            </a:r>
          </a:p>
          <a:p>
            <a:r>
              <a:rPr lang="de-DE" sz="2800" dirty="0">
                <a:latin typeface="Pathway Gothic One" pitchFamily="2" charset="77"/>
              </a:rPr>
              <a:t>Regelungen, Vorgaben, Richtlinien usw., wie z.B. </a:t>
            </a:r>
          </a:p>
          <a:p>
            <a:r>
              <a:rPr lang="de-DE" sz="2800" dirty="0">
                <a:latin typeface="Pathway Gothic One" pitchFamily="2" charset="77"/>
              </a:rPr>
              <a:t>Reisekostenrichtlinien, Dienstwagenregelungen</a:t>
            </a:r>
          </a:p>
          <a:p>
            <a:r>
              <a:rPr lang="de-DE" sz="2800" dirty="0">
                <a:latin typeface="Pathway Gothic One" pitchFamily="2" charset="77"/>
              </a:rPr>
              <a:t>oder Unterschriftenregelungen.</a:t>
            </a:r>
          </a:p>
          <a:p>
            <a:br>
              <a:rPr lang="de-DE" sz="3200" dirty="0">
                <a:latin typeface="Pathway Gothic One" pitchFamily="2" charset="77"/>
              </a:rPr>
            </a:br>
            <a:endParaRPr lang="de-DE" sz="3200" dirty="0">
              <a:latin typeface="Pathway Gothic One" pitchFamily="2" charset="77"/>
            </a:endParaRPr>
          </a:p>
          <a:p>
            <a:pPr algn="r"/>
            <a:r>
              <a:rPr lang="de-DE" sz="3200" b="1" dirty="0">
                <a:solidFill>
                  <a:schemeClr val="accent5"/>
                </a:solidFill>
                <a:latin typeface="Pathway Gothic One" pitchFamily="2" charset="77"/>
              </a:rPr>
              <a:t>Unentscheidbare Entscheidungsprämissen</a:t>
            </a:r>
          </a:p>
          <a:p>
            <a:pPr algn="r"/>
            <a:r>
              <a:rPr lang="de-DE" sz="2800" dirty="0">
                <a:latin typeface="Pathway Gothic One" pitchFamily="2" charset="77"/>
              </a:rPr>
              <a:t>ausgesprochene und unausgesprochene </a:t>
            </a:r>
          </a:p>
          <a:p>
            <a:pPr algn="r"/>
            <a:r>
              <a:rPr lang="de-DE" sz="2800" dirty="0">
                <a:latin typeface="Pathway Gothic One" pitchFamily="2" charset="77"/>
              </a:rPr>
              <a:t>Verhaltensregeln und Gewohnheiten, deren Summe</a:t>
            </a:r>
          </a:p>
          <a:p>
            <a:pPr algn="r"/>
            <a:r>
              <a:rPr lang="de-DE" sz="2800" dirty="0">
                <a:latin typeface="Pathway Gothic One" pitchFamily="2" charset="77"/>
              </a:rPr>
              <a:t> wir als Kultur bezeichnen.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ED21A8-DE1C-2A94-DA94-B4B42514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9" y="467894"/>
            <a:ext cx="1359243" cy="249254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D527EFE3-414D-49C7-4670-4DCB449909E3}"/>
              </a:ext>
            </a:extLst>
          </p:cNvPr>
          <p:cNvCxnSpPr>
            <a:cxnSpLocks/>
          </p:cNvCxnSpPr>
          <p:nvPr/>
        </p:nvCxnSpPr>
        <p:spPr>
          <a:xfrm>
            <a:off x="834006" y="1748744"/>
            <a:ext cx="9488554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3960CA2-E0D0-0BAE-AA25-366C2D3DA34A}"/>
              </a:ext>
            </a:extLst>
          </p:cNvPr>
          <p:cNvCxnSpPr>
            <a:cxnSpLocks/>
          </p:cNvCxnSpPr>
          <p:nvPr/>
        </p:nvCxnSpPr>
        <p:spPr>
          <a:xfrm>
            <a:off x="834006" y="4519128"/>
            <a:ext cx="9669237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8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8E7D0-91B2-D8F8-0BA0-2F1CF0AC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3" y="919326"/>
            <a:ext cx="10515600" cy="1325563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chemeClr val="accent5"/>
                </a:solidFill>
                <a:latin typeface="Pathway Gothic One" pitchFamily="2" charset="77"/>
              </a:rPr>
              <a:t>Prinzipien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632EC2-30D7-49A3-6229-02B831A2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09" y="315494"/>
            <a:ext cx="1359243" cy="2492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7EBF6F-4DA8-2115-E9E1-C9A24B9DD304}"/>
              </a:ext>
            </a:extLst>
          </p:cNvPr>
          <p:cNvSpPr txBox="1"/>
          <p:nvPr/>
        </p:nvSpPr>
        <p:spPr>
          <a:xfrm>
            <a:off x="864973" y="2447067"/>
            <a:ext cx="8748584" cy="3909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1: 		Lasst den Markt ins Unternehmen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2:	 	Baut Mannschaften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3: 		Nomadisiert Führung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4: 		Leistet als Team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5: 		Lasst Euch selber denken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6:	 	Demokratisiert Euer Wissen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Pathway Gothic One" pitchFamily="2" charset="77"/>
              </a:rPr>
              <a:t>Prinzip 7: 		Haltet Euch fit</a:t>
            </a:r>
            <a:endParaRPr lang="de-DE" sz="1800" dirty="0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6F3C820-EF34-EBD0-91FF-44FBEA7FCCD2}"/>
              </a:ext>
            </a:extLst>
          </p:cNvPr>
          <p:cNvCxnSpPr>
            <a:cxnSpLocks/>
          </p:cNvCxnSpPr>
          <p:nvPr/>
        </p:nvCxnSpPr>
        <p:spPr>
          <a:xfrm>
            <a:off x="476209" y="2121319"/>
            <a:ext cx="9137348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17148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de-DE" sz="5400" dirty="0">
                <a:solidFill>
                  <a:schemeClr val="accent5"/>
                </a:solidFill>
                <a:latin typeface="Pathway Gothic One" pitchFamily="2" charset="77"/>
              </a:rPr>
            </a:br>
            <a:r>
              <a:rPr lang="de-DE" sz="5400" dirty="0">
                <a:solidFill>
                  <a:schemeClr val="accent5"/>
                </a:solidFill>
                <a:latin typeface="Pathway Gothic One" pitchFamily="2" charset="77"/>
              </a:rPr>
              <a:t>Erfolge nach der Neuorganisation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30691"/>
              </p:ext>
            </p:extLst>
          </p:nvPr>
        </p:nvGraphicFramePr>
        <p:xfrm>
          <a:off x="838200" y="2630969"/>
          <a:ext cx="10515600" cy="2971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Schulbegleitung FSJ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Schulbegleitung Fachkräfte/Nichtfachkräfte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Erlöse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925.000,-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1.770.000,-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2.580.000,-€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Aufträge von Jugendämtern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Nur wenn kein privater etwas anbieten konnte.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Bevorzugt von einer Kommune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Bevorzugt von 3 Kommunen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Wechsel von Mitarbeitenden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Abwanderung zu privaten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 Trägern</a:t>
                      </a:r>
                      <a:endParaRPr lang="de-DE" dirty="0">
                        <a:solidFill>
                          <a:schemeClr val="tx1"/>
                        </a:solidFill>
                        <a:latin typeface="Pathway Gothic One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Stabilisierung und vermehrte Neueinstellung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Pathway Gothic One" pitchFamily="2" charset="77"/>
                        </a:rPr>
                        <a:t>Wechsel von privaten zu uns, teilweise mit Schüler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8B74F2E-9A94-7E12-C096-FD5184C3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9" y="467894"/>
            <a:ext cx="1359243" cy="2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34FFD-53FA-5179-A4A1-5581F1663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16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solidFill>
                  <a:schemeClr val="accent5"/>
                </a:solidFill>
                <a:latin typeface="Pathway Gothic One" pitchFamily="2" charset="77"/>
              </a:rPr>
              <a:t>Vielen Dank!</a:t>
            </a:r>
            <a:endParaRPr lang="de-DE" b="1" dirty="0">
              <a:solidFill>
                <a:schemeClr val="accent5"/>
              </a:solidFill>
              <a:latin typeface="Pathway Gothic One" pitchFamily="2" charset="77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829B1F-693E-2E65-DC6A-6CDC55585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56549"/>
            <a:ext cx="6098058" cy="12950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2800" b="1" dirty="0">
                <a:latin typeface="Cutive Mono" panose="02000509000000000000" pitchFamily="49" charset="0"/>
              </a:rPr>
              <a:t>Tanja Reuther</a:t>
            </a:r>
            <a:br>
              <a:rPr lang="de-DE" sz="2800" b="1" dirty="0">
                <a:latin typeface="Cutive Mono" panose="02000509000000000000" pitchFamily="49" charset="0"/>
              </a:rPr>
            </a:br>
            <a:r>
              <a:rPr lang="de-DE" sz="2800" dirty="0">
                <a:latin typeface="Cutive Mono" panose="02000509000000000000" pitchFamily="49" charset="0"/>
              </a:rPr>
              <a:t>0173 – 26 29 890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82B09991-0437-9DEC-EF4E-F904D1D6E9E6}"/>
              </a:ext>
            </a:extLst>
          </p:cNvPr>
          <p:cNvCxnSpPr>
            <a:cxnSpLocks/>
          </p:cNvCxnSpPr>
          <p:nvPr/>
        </p:nvCxnSpPr>
        <p:spPr>
          <a:xfrm>
            <a:off x="1524000" y="4572000"/>
            <a:ext cx="9640672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E2368BD-7886-904F-50B9-7FA95FAE01FB}"/>
              </a:ext>
            </a:extLst>
          </p:cNvPr>
          <p:cNvSpPr txBox="1"/>
          <p:nvPr/>
        </p:nvSpPr>
        <p:spPr>
          <a:xfrm>
            <a:off x="1524000" y="4659315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800" dirty="0" err="1">
                <a:latin typeface="Cutive Mono" panose="02000509000000000000" pitchFamily="49" charset="0"/>
              </a:rPr>
              <a:t>www.neuzeit.co</a:t>
            </a:r>
            <a:endParaRPr lang="de-DE" sz="2800" dirty="0">
              <a:latin typeface="Cutive Mono" panose="02000509000000000000" pitchFamily="49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E74042-10F9-6406-EAF4-4C83DFDA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472" y="2211786"/>
            <a:ext cx="5664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8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7A766DC-680A-ACE3-0B32-61AC5423ADDE}"/>
              </a:ext>
            </a:extLst>
          </p:cNvPr>
          <p:cNvSpPr txBox="1"/>
          <p:nvPr/>
        </p:nvSpPr>
        <p:spPr>
          <a:xfrm>
            <a:off x="1760827" y="2028616"/>
            <a:ext cx="750878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latin typeface="Pathway Gothic One" pitchFamily="2" charset="77"/>
              </a:rPr>
              <a:t>„Es gibt nichts praktischeres </a:t>
            </a:r>
          </a:p>
          <a:p>
            <a:r>
              <a:rPr lang="de-DE" sz="6000" b="1" dirty="0">
                <a:latin typeface="Pathway Gothic One" pitchFamily="2" charset="77"/>
              </a:rPr>
              <a:t>als eine gute Theorie“</a:t>
            </a:r>
          </a:p>
          <a:p>
            <a:endParaRPr lang="de-DE" sz="2800" b="1" dirty="0">
              <a:latin typeface="Pathway Gothic One" pitchFamily="2" charset="77"/>
            </a:endParaRPr>
          </a:p>
          <a:p>
            <a:r>
              <a:rPr lang="de-DE" sz="2800" b="1" dirty="0">
                <a:latin typeface="Cutive Mono" panose="02000509000000000000" pitchFamily="49" charset="0"/>
              </a:rPr>
              <a:t>Kurt Lewin</a:t>
            </a:r>
          </a:p>
        </p:txBody>
      </p:sp>
    </p:spTree>
    <p:extLst>
      <p:ext uri="{BB962C8B-B14F-4D97-AF65-F5344CB8AC3E}">
        <p14:creationId xmlns:p14="http://schemas.microsoft.com/office/powerpoint/2010/main" val="375385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ACA9203-0598-FC20-CC8D-7C718720CF15}"/>
              </a:ext>
            </a:extLst>
          </p:cNvPr>
          <p:cNvSpPr txBox="1"/>
          <p:nvPr/>
        </p:nvSpPr>
        <p:spPr>
          <a:xfrm>
            <a:off x="2472647" y="1344208"/>
            <a:ext cx="6790642" cy="5305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latin typeface="Pathway Gothic One" pitchFamily="2" charset="77"/>
              </a:rPr>
              <a:t>Frithjof Bergmann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Pathway Gothic One" pitchFamily="2" charset="77"/>
              </a:rPr>
              <a:t>geb. 24. Dezember 1930  (</a:t>
            </a:r>
            <a:r>
              <a:rPr lang="de-DE" dirty="0" err="1">
                <a:latin typeface="Pathway Gothic One" pitchFamily="2" charset="77"/>
              </a:rPr>
              <a:t>Weickelsdorf</a:t>
            </a:r>
            <a:r>
              <a:rPr lang="de-DE" dirty="0">
                <a:latin typeface="Pathway Gothic One" pitchFamily="2" charset="77"/>
              </a:rPr>
              <a:t>, Sachsen) - gest. 23. Mai 2021 in (Ann Arbor, Michigan)</a:t>
            </a:r>
            <a:br>
              <a:rPr lang="de-DE" dirty="0">
                <a:latin typeface="Pathway Gothic One" pitchFamily="2" charset="77"/>
              </a:rPr>
            </a:br>
            <a:endParaRPr lang="de-DE" dirty="0">
              <a:latin typeface="Pathway Gothic One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600" b="0" i="0" u="none" strike="noStrike" dirty="0">
                <a:solidFill>
                  <a:srgbClr val="202122"/>
                </a:solidFill>
                <a:effectLst/>
                <a:latin typeface="Pathway Gothic One" pitchFamily="2" charset="77"/>
              </a:rPr>
              <a:t>Frithjof Bergmann war ein Philosoph und Sozialtheoretiker, der für sein Konzept </a:t>
            </a:r>
          </a:p>
          <a:p>
            <a:pPr>
              <a:lnSpc>
                <a:spcPct val="150000"/>
              </a:lnSpc>
            </a:pPr>
            <a:r>
              <a:rPr lang="de-DE" sz="1600" b="0" i="0" u="none" strike="noStrike" dirty="0">
                <a:solidFill>
                  <a:srgbClr val="202122"/>
                </a:solidFill>
                <a:effectLst/>
                <a:latin typeface="Pathway Gothic One" pitchFamily="2" charset="77"/>
              </a:rPr>
              <a:t>der „Neuen Arbeit“  b</a:t>
            </a: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ekannt ist. Er vertrat die Idee, dass traditionelle Arbeitsstrukturen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überholt sind und dass Menschen ein erfülltes Leben führen können, wenn sie Arbeit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finden, die sie wirklich begeistert.</a:t>
            </a:r>
            <a:b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</a:br>
            <a:endParaRPr lang="de-DE" sz="1600" dirty="0">
              <a:solidFill>
                <a:srgbClr val="202122"/>
              </a:solidFill>
              <a:latin typeface="Pathway Gothic One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Bergmann betonte die Bedeutung von Selbstbestimmung, Kreativität und der Nutzung moderner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Technologien, um Arbeit zu dezentralisieren und individueller zu gestalten</a:t>
            </a:r>
          </a:p>
          <a:p>
            <a:pPr>
              <a:lnSpc>
                <a:spcPct val="150000"/>
              </a:lnSpc>
            </a:pPr>
            <a:endParaRPr lang="de-DE" sz="1600" dirty="0">
              <a:solidFill>
                <a:srgbClr val="202122"/>
              </a:solidFill>
              <a:latin typeface="Pathway Gothic One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Sein Ziel war es, eine Arbeitswelt zu schaffen, in der Menschen mehr Freiheit 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202122"/>
                </a:solidFill>
                <a:latin typeface="Pathway Gothic One" pitchFamily="2" charset="77"/>
              </a:rPr>
              <a:t>und Zufriedenheit finden</a:t>
            </a:r>
            <a:endParaRPr lang="de-DE" sz="1600" dirty="0">
              <a:latin typeface="Pathway Gothic One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6496E9-C638-2FE7-89EF-B44F7AA8763C}"/>
              </a:ext>
            </a:extLst>
          </p:cNvPr>
          <p:cNvSpPr txBox="1"/>
          <p:nvPr/>
        </p:nvSpPr>
        <p:spPr>
          <a:xfrm>
            <a:off x="958807" y="34507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>
                <a:latin typeface="Pathway Gothic One" pitchFamily="2" charset="77"/>
              </a:rPr>
              <a:t>Was ist New Work?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3120C04-9E1D-86F5-9CCE-A15887922FC2}"/>
              </a:ext>
            </a:extLst>
          </p:cNvPr>
          <p:cNvCxnSpPr/>
          <p:nvPr/>
        </p:nvCxnSpPr>
        <p:spPr>
          <a:xfrm>
            <a:off x="958807" y="1229360"/>
            <a:ext cx="857147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5D6DC9E-EF7B-1BBD-F59A-DE174B6CA19A}"/>
              </a:ext>
            </a:extLst>
          </p:cNvPr>
          <p:cNvSpPr txBox="1"/>
          <p:nvPr/>
        </p:nvSpPr>
        <p:spPr>
          <a:xfrm>
            <a:off x="3076615" y="1809766"/>
            <a:ext cx="7542449" cy="419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de-DE" dirty="0">
              <a:latin typeface="Pathway Gothic One" panose="0200050605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Pathway Gothic One" panose="02000506050000020004" pitchFamily="2" charset="77"/>
              </a:rPr>
              <a:t>Niklas Luhmanns Systemtheorie beschreibt die Gesellschaft als ein komplexes Netz von Systemen,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Pathway Gothic One" panose="02000506050000020004" pitchFamily="2" charset="77"/>
              </a:rPr>
              <a:t>die aus Kommunikation bestehen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Pathway Gothic One" panose="0200050605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Pathway Gothic One" panose="02000506050000020004" pitchFamily="2" charset="77"/>
              </a:rPr>
              <a:t>Jedes dieser Systeme, wie z.B. Wirtschaft, Politik oder Recht, hat seine eigene Logik und Regeln.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Pathway Gothic One" panose="02000506050000020004" pitchFamily="2" charset="77"/>
              </a:rPr>
              <a:t>Diese Systeme interagieren miteinander, aber sie bleiben eigenständig und funktionieren nach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Pathway Gothic One" panose="02000506050000020004" pitchFamily="2" charset="77"/>
              </a:rPr>
              <a:t> ihren eigenen Prinzipien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Pathway Gothic One" panose="0200050605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Pathway Gothic One" panose="02000506050000020004" pitchFamily="2" charset="77"/>
              </a:rPr>
              <a:t>Luhmanns Ansatz betont, dass diese Systeme nicht von einzelnen Menschen gesteuert  werden,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Pathway Gothic One" panose="02000506050000020004" pitchFamily="2" charset="77"/>
              </a:rPr>
              <a:t>sondern durch ihre interne Kommunikation und Struktur bestimmt sind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C99809-AA11-AD34-9E90-04464508FF70}"/>
              </a:ext>
            </a:extLst>
          </p:cNvPr>
          <p:cNvSpPr txBox="1"/>
          <p:nvPr/>
        </p:nvSpPr>
        <p:spPr>
          <a:xfrm>
            <a:off x="1321936" y="609437"/>
            <a:ext cx="4774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Pathway Gothic One" panose="02000506050000020004" pitchFamily="2" charset="77"/>
              </a:rPr>
              <a:t>Niklas Luhmann </a:t>
            </a:r>
          </a:p>
          <a:p>
            <a:r>
              <a:rPr lang="de-DE" sz="1800" b="1" dirty="0">
                <a:latin typeface="Pathway Gothic One" panose="02000506050000020004" pitchFamily="2" charset="77"/>
              </a:rPr>
              <a:t>1927 (Lüneburg) – 1998 (Oerlinghausen), deutscher Soziologe</a:t>
            </a:r>
          </a:p>
          <a:p>
            <a:endParaRPr lang="de-DE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39EB414D-90CA-6BBD-BF46-CAB9C9678748}"/>
              </a:ext>
            </a:extLst>
          </p:cNvPr>
          <p:cNvCxnSpPr/>
          <p:nvPr/>
        </p:nvCxnSpPr>
        <p:spPr>
          <a:xfrm>
            <a:off x="1402080" y="1789446"/>
            <a:ext cx="857147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AA8D9C1-54F0-B53B-AA13-14EE65413557}"/>
              </a:ext>
            </a:extLst>
          </p:cNvPr>
          <p:cNvSpPr txBox="1"/>
          <p:nvPr/>
        </p:nvSpPr>
        <p:spPr>
          <a:xfrm>
            <a:off x="4352014" y="450990"/>
            <a:ext cx="7673896" cy="6407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Pathway Gothic One" panose="02000506050000020004" pitchFamily="2" charset="77"/>
              </a:rPr>
              <a:t>Prof. Dr. Lars Vollmer -1</a:t>
            </a:r>
            <a:r>
              <a:rPr lang="de-DE" b="1" i="0" u="none" strike="noStrike" dirty="0">
                <a:effectLst/>
                <a:latin typeface="Pathway Gothic One" panose="02000506050000020004" pitchFamily="2" charset="77"/>
              </a:rPr>
              <a:t>971 </a:t>
            </a:r>
            <a:r>
              <a:rPr lang="de-DE" b="1" dirty="0">
                <a:latin typeface="Pathway Gothic One" panose="02000506050000020004" pitchFamily="2" charset="77"/>
              </a:rPr>
              <a:t>(</a:t>
            </a:r>
            <a:r>
              <a:rPr lang="de-DE" b="1" i="0" u="none" strike="noStrike" dirty="0">
                <a:effectLst/>
                <a:latin typeface="Pathway Gothic One" panose="02000506050000020004" pitchFamily="2" charset="77"/>
              </a:rPr>
              <a:t>Lüdenscheid), aufgewachsen in </a:t>
            </a:r>
            <a:r>
              <a:rPr lang="de-DE" b="1" i="1" u="none" strike="noStrike" dirty="0">
                <a:effectLst/>
                <a:latin typeface="Pathway Gothic One" panose="02000506050000020004" pitchFamily="2" charset="77"/>
              </a:rPr>
              <a:t>Elze</a:t>
            </a:r>
            <a:r>
              <a:rPr lang="de-DE" b="1" i="0" u="none" strike="noStrike" dirty="0">
                <a:effectLst/>
                <a:latin typeface="Pathway Gothic One" panose="02000506050000020004" pitchFamily="2" charset="77"/>
              </a:rPr>
              <a:t>, zwischen Hannover und Hildesheim.</a:t>
            </a:r>
          </a:p>
          <a:p>
            <a:pPr>
              <a:lnSpc>
                <a:spcPct val="150000"/>
              </a:lnSpc>
            </a:pPr>
            <a:r>
              <a:rPr lang="de-DE" b="1" dirty="0">
                <a:latin typeface="Pathway Gothic One" panose="02000506050000020004" pitchFamily="2" charset="77"/>
              </a:rPr>
              <a:t>Unternehmer, Redner, Autor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Pathway Gothic One" panose="0200050605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latin typeface="Pathway Gothic One" panose="02000506050000020004" pitchFamily="2" charset="77"/>
              </a:rPr>
              <a:t>Lars Vollmer hat sich auf Themen rund um die moderne Arbeitswelt und Unternehmensführung spezialisiert.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Pathway Gothic One" panose="02000506050000020004" pitchFamily="2" charset="77"/>
              </a:rPr>
              <a:t>Er ist bekannt für seine kritische Sicht auf traditionelle Managementmethoden und Hierarchien.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Pathway Gothic One" panose="02000506050000020004" pitchFamily="2" charset="77"/>
              </a:rPr>
              <a:t>Er setzt sich für neue, agile Arbeitsformen ein, die mehr Autonomie und Selbstorganisation ermöglichen.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Pathway Gothic One" panose="02000506050000020004" pitchFamily="2" charset="77"/>
              </a:rPr>
              <a:t>Seine Werke und Vorträge regen zum Nachdenken über konventionelle Unternehmensstrukturen an.</a:t>
            </a:r>
          </a:p>
          <a:p>
            <a:pPr>
              <a:lnSpc>
                <a:spcPct val="150000"/>
              </a:lnSpc>
            </a:pPr>
            <a:endParaRPr lang="de-DE" dirty="0">
              <a:latin typeface="Pathway Gothic One" panose="0200050605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latin typeface="Pathway Gothic One" panose="02000506050000020004" pitchFamily="2" charset="77"/>
              </a:rPr>
              <a:t>Mark </a:t>
            </a:r>
            <a:r>
              <a:rPr lang="de-DE" b="1" dirty="0" err="1">
                <a:latin typeface="Pathway Gothic One" panose="02000506050000020004" pitchFamily="2" charset="77"/>
              </a:rPr>
              <a:t>Poppenborg</a:t>
            </a:r>
            <a:r>
              <a:rPr lang="de-DE" b="1" dirty="0">
                <a:latin typeface="Pathway Gothic One" panose="02000506050000020004" pitchFamily="2" charset="77"/>
              </a:rPr>
              <a:t> - Gütersloh / England</a:t>
            </a:r>
          </a:p>
          <a:p>
            <a:pPr>
              <a:lnSpc>
                <a:spcPct val="150000"/>
              </a:lnSpc>
            </a:pPr>
            <a:r>
              <a:rPr lang="de-DE" b="1" i="0" u="none" strike="noStrike" dirty="0">
                <a:effectLst/>
                <a:latin typeface="Pathway Gothic One" panose="02000506050000020004" pitchFamily="2" charset="77"/>
              </a:rPr>
              <a:t> Unternehmer und Autor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Pathway Gothic One" panose="0200050605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600" b="0" i="0" u="none" strike="noStrike" dirty="0">
                <a:effectLst/>
                <a:latin typeface="Pathway Gothic One" panose="02000506050000020004" pitchFamily="2" charset="77"/>
              </a:rPr>
              <a:t>Er setzt sich für die Abschaffung starrer Hierarchien und für die Förderung von Selbstorganisation und </a:t>
            </a:r>
          </a:p>
          <a:p>
            <a:pPr>
              <a:lnSpc>
                <a:spcPct val="150000"/>
              </a:lnSpc>
            </a:pPr>
            <a:r>
              <a:rPr lang="de-DE" sz="1600" b="0" i="0" u="none" strike="noStrike" dirty="0">
                <a:effectLst/>
                <a:latin typeface="Pathway Gothic One" panose="02000506050000020004" pitchFamily="2" charset="77"/>
              </a:rPr>
              <a:t>Eigenverantwortung in </a:t>
            </a:r>
            <a:r>
              <a:rPr lang="de-DE" sz="1600" dirty="0">
                <a:latin typeface="Pathway Gothic One" panose="02000506050000020004" pitchFamily="2" charset="77"/>
              </a:rPr>
              <a:t>U</a:t>
            </a:r>
            <a:r>
              <a:rPr lang="de-DE" sz="1600" b="0" i="0" u="none" strike="noStrike" dirty="0">
                <a:effectLst/>
                <a:latin typeface="Pathway Gothic One" panose="02000506050000020004" pitchFamily="2" charset="77"/>
              </a:rPr>
              <a:t>nternehmen ein.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Pathway Gothic One" panose="02000506050000020004" pitchFamily="2" charset="77"/>
              </a:rPr>
              <a:t>Er plädiert für eine Arbeitswelt, die auf intrinsischer Motivation und sinnvoller Tätigkeit basiert.</a:t>
            </a:r>
            <a:endParaRPr lang="de-DE" sz="1600" b="0" i="0" u="none" strike="noStrike" dirty="0">
              <a:effectLst/>
              <a:latin typeface="Pathway Gothic One" panose="0200050605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600" dirty="0" err="1">
                <a:latin typeface="Pathway Gothic One" panose="02000506050000020004" pitchFamily="2" charset="77"/>
              </a:rPr>
              <a:t>Markk</a:t>
            </a:r>
            <a:r>
              <a:rPr lang="de-DE" sz="1600" dirty="0">
                <a:latin typeface="Pathway Gothic One" panose="02000506050000020004" pitchFamily="2" charset="77"/>
              </a:rPr>
              <a:t> </a:t>
            </a:r>
            <a:r>
              <a:rPr lang="de-DE" sz="1600" dirty="0" err="1">
                <a:latin typeface="Pathway Gothic One" panose="02000506050000020004" pitchFamily="2" charset="77"/>
              </a:rPr>
              <a:t>Poppenborg</a:t>
            </a:r>
            <a:r>
              <a:rPr lang="de-DE" sz="1600" dirty="0">
                <a:latin typeface="Pathway Gothic One" panose="02000506050000020004" pitchFamily="2" charset="77"/>
              </a:rPr>
              <a:t> hält Vorträge und schreibt über moderne Organisationsformen und die Prinzipien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Pathway Gothic One" panose="02000506050000020004" pitchFamily="2" charset="77"/>
              </a:rPr>
              <a:t> der Neuen Arbeit.</a:t>
            </a:r>
            <a:endParaRPr lang="de-DE" sz="1600" b="0" i="0" u="none" strike="noStrike" dirty="0">
              <a:effectLst/>
              <a:latin typeface="Pathway Gothic One" panose="02000506050000020004" pitchFamily="2" charset="77"/>
            </a:endParaRPr>
          </a:p>
          <a:p>
            <a:pPr>
              <a:lnSpc>
                <a:spcPct val="150000"/>
              </a:lnSpc>
            </a:pPr>
            <a:endParaRPr lang="de-DE" dirty="0">
              <a:latin typeface="Pathway Gothic One" panose="02000506050000020004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734790-F0A0-8702-12A7-B9A5336EED5E}"/>
              </a:ext>
            </a:extLst>
          </p:cNvPr>
          <p:cNvSpPr txBox="1"/>
          <p:nvPr/>
        </p:nvSpPr>
        <p:spPr>
          <a:xfrm>
            <a:off x="364474" y="450990"/>
            <a:ext cx="3618246" cy="6078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i="0" u="none" strike="noStrike" dirty="0" err="1">
                <a:effectLst/>
                <a:latin typeface="Pathway Gothic One" pitchFamily="2" charset="77"/>
              </a:rPr>
              <a:t>Intrinsify</a:t>
            </a:r>
            <a:r>
              <a:rPr lang="de-DE" b="1" i="0" u="none" strike="noStrike" dirty="0">
                <a:effectLst/>
                <a:latin typeface="Pathway Gothic One" pitchFamily="2" charset="77"/>
              </a:rPr>
              <a:t> – Für wirksame Arbeit </a:t>
            </a:r>
          </a:p>
          <a:p>
            <a:pPr>
              <a:lnSpc>
                <a:spcPct val="150000"/>
              </a:lnSpc>
            </a:pPr>
            <a:endParaRPr lang="de-DE" sz="1400" b="1" i="0" u="none" strike="noStrike" dirty="0">
              <a:effectLst/>
              <a:latin typeface="Pathway Gothic One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400" b="0" i="0" u="none" strike="noStrike" dirty="0">
                <a:effectLst/>
                <a:latin typeface="Pathway Gothic One" pitchFamily="2" charset="77"/>
              </a:rPr>
              <a:t>2010 starten Lars Vollmer und Mark </a:t>
            </a:r>
            <a:r>
              <a:rPr lang="de-DE" sz="1400" b="0" i="0" u="none" strike="noStrike" dirty="0" err="1">
                <a:effectLst/>
                <a:latin typeface="Pathway Gothic One" pitchFamily="2" charset="77"/>
              </a:rPr>
              <a:t>Poppenborg</a:t>
            </a:r>
            <a:r>
              <a:rPr lang="de-DE" sz="1400" b="0" i="0" u="none" strike="noStrike" dirty="0">
                <a:effectLst/>
                <a:latin typeface="Pathway Gothic One" pitchFamily="2" charset="77"/>
              </a:rPr>
              <a:t> in blutiger Naivität den Thinktank </a:t>
            </a:r>
            <a:r>
              <a:rPr lang="de-DE" sz="1400" b="0" i="0" u="none" strike="noStrike" dirty="0" err="1">
                <a:effectLst/>
                <a:latin typeface="Pathway Gothic One" pitchFamily="2" charset="77"/>
              </a:rPr>
              <a:t>intrinsify</a:t>
            </a:r>
            <a:r>
              <a:rPr lang="de-DE" sz="1400" b="0" i="0" u="none" strike="noStrike" dirty="0">
                <a:effectLst/>
                <a:latin typeface="Pathway Gothic One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400" dirty="0">
              <a:latin typeface="Pathway Gothic One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400" i="0" u="none" strike="noStrike" dirty="0" err="1">
                <a:effectLst/>
                <a:latin typeface="Pathway Gothic One" pitchFamily="2" charset="77"/>
              </a:rPr>
              <a:t>intrinsify</a:t>
            </a:r>
            <a:r>
              <a:rPr lang="de-DE" sz="1400" b="0" i="0" u="none" strike="noStrike" dirty="0">
                <a:effectLst/>
                <a:latin typeface="Pathway Gothic One" pitchFamily="2" charset="77"/>
              </a:rPr>
              <a:t> ist inzwischen ein Unternehmen, das zu Arbeit, Führung und Organisationsentwicklung veröffentlicht, ausbildet und berät.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dirty="0" err="1">
                <a:effectLst/>
                <a:latin typeface="Pathway Gothic One" pitchFamily="2" charset="77"/>
              </a:rPr>
              <a:t>Intrinsify</a:t>
            </a:r>
            <a:r>
              <a:rPr lang="de-DE" sz="1400" b="0" i="0" u="none" strike="noStrike" dirty="0">
                <a:effectLst/>
                <a:latin typeface="Pathway Gothic One" pitchFamily="2" charset="77"/>
              </a:rPr>
              <a:t> geht es nicht um Veränderung zum Selbstzweck.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effectLst/>
                <a:latin typeface="Pathway Gothic One" pitchFamily="2" charset="77"/>
              </a:rPr>
              <a:t> </a:t>
            </a:r>
            <a:r>
              <a:rPr lang="de-DE" sz="1400" b="0" i="0" u="none" strike="noStrike" dirty="0" err="1">
                <a:effectLst/>
                <a:latin typeface="Pathway Gothic One" pitchFamily="2" charset="77"/>
              </a:rPr>
              <a:t>Intrinsify</a:t>
            </a:r>
            <a:r>
              <a:rPr lang="de-DE" sz="1400" b="0" i="0" u="none" strike="noStrike" dirty="0">
                <a:effectLst/>
                <a:latin typeface="Pathway Gothic One" pitchFamily="2" charset="77"/>
              </a:rPr>
              <a:t> steht für Leistung, eine freie Marktwirtschaft, eine liberal-demokratische Gesellschaft, technologischen Fortschritt und  für das Subsidiaritätsprinzip.</a:t>
            </a:r>
          </a:p>
          <a:p>
            <a:pPr>
              <a:lnSpc>
                <a:spcPct val="150000"/>
              </a:lnSpc>
            </a:pPr>
            <a:endParaRPr lang="de-DE" sz="1400" b="0" i="0" u="none" strike="noStrike" dirty="0">
              <a:effectLst/>
              <a:latin typeface="Pathway Gothic One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1400" b="0" i="0" u="none" strike="noStrike" dirty="0">
                <a:effectLst/>
                <a:latin typeface="Pathway Gothic One" pitchFamily="2" charset="77"/>
              </a:rPr>
              <a:t>Sie verstehen sich als Aufklärer. Aufklärung erzeugt Eigenverantwortung, fördert Vielfalt und eröffnet (Denk-) Möglichkeiten und schließlich Fortschritt.</a:t>
            </a:r>
          </a:p>
          <a:p>
            <a:endParaRPr lang="de-DE" sz="1400" dirty="0">
              <a:latin typeface="Pathway Gothic One" pitchFamily="2" charset="77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45E170AD-9CD3-6400-32C4-ED4AB07609C0}"/>
              </a:ext>
            </a:extLst>
          </p:cNvPr>
          <p:cNvCxnSpPr>
            <a:cxnSpLocks/>
          </p:cNvCxnSpPr>
          <p:nvPr/>
        </p:nvCxnSpPr>
        <p:spPr>
          <a:xfrm>
            <a:off x="4352014" y="3322320"/>
            <a:ext cx="7504706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0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1B763-F9CB-8256-09D2-44F0FF071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Change Management – Die Veränderung gestalten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1D1FCB-C3C1-E93E-1480-038D93235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Tanja Reuther</a:t>
            </a:r>
          </a:p>
          <a:p>
            <a:r>
              <a:rPr lang="de-DE" dirty="0"/>
              <a:t>Neuzeit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51E9E3-316C-77EE-41BC-FB57B2AF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0"/>
            <a:ext cx="938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7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ieck 2">
            <a:extLst>
              <a:ext uri="{FF2B5EF4-FFF2-40B4-BE49-F238E27FC236}">
                <a16:creationId xmlns:a16="http://schemas.microsoft.com/office/drawing/2014/main" id="{D0E1D8DD-5DE7-7E48-A215-F664681DE2CD}"/>
              </a:ext>
            </a:extLst>
          </p:cNvPr>
          <p:cNvSpPr/>
          <p:nvPr/>
        </p:nvSpPr>
        <p:spPr>
          <a:xfrm>
            <a:off x="858754" y="467894"/>
            <a:ext cx="5169326" cy="5018506"/>
          </a:xfrm>
          <a:prstGeom prst="triangl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E78F4BA-16C8-1441-B67C-70F0D305DF9E}"/>
                  </a:ext>
                </a:extLst>
              </p14:cNvPr>
              <p14:cNvContentPartPr/>
              <p14:nvPr/>
            </p14:nvContentPartPr>
            <p14:xfrm>
              <a:off x="5127652" y="3810819"/>
              <a:ext cx="25200" cy="16880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E78F4BA-16C8-1441-B67C-70F0D305DF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8652" y="3801819"/>
                <a:ext cx="42840" cy="17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D3A2098-9C33-8A49-BF41-CFF361578502}"/>
                  </a:ext>
                </a:extLst>
              </p14:cNvPr>
              <p14:cNvContentPartPr/>
              <p14:nvPr/>
            </p14:nvContentPartPr>
            <p14:xfrm>
              <a:off x="4544092" y="2721099"/>
              <a:ext cx="33840" cy="2757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D3A2098-9C33-8A49-BF41-CFF3615785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5452" y="2712459"/>
                <a:ext cx="51480" cy="27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1C2BB66-CEE2-A24F-B2EA-AD33EC9B7DD3}"/>
                  </a:ext>
                </a:extLst>
              </p14:cNvPr>
              <p14:cNvContentPartPr/>
              <p14:nvPr/>
            </p14:nvContentPartPr>
            <p14:xfrm>
              <a:off x="3958012" y="1589619"/>
              <a:ext cx="38520" cy="3878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1C2BB66-CEE2-A24F-B2EA-AD33EC9B7D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9012" y="1580979"/>
                <a:ext cx="56160" cy="38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5E50317-D294-2A45-A452-9AC685802E55}"/>
                  </a:ext>
                </a:extLst>
              </p14:cNvPr>
              <p14:cNvContentPartPr/>
              <p14:nvPr/>
            </p14:nvContentPartPr>
            <p14:xfrm>
              <a:off x="3215692" y="954219"/>
              <a:ext cx="30600" cy="4503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5E50317-D294-2A45-A452-9AC685802E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7052" y="945219"/>
                <a:ext cx="48240" cy="45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A63FF02-47EF-BE4B-B1CE-38DCDCCE6577}"/>
                  </a:ext>
                </a:extLst>
              </p14:cNvPr>
              <p14:cNvContentPartPr/>
              <p14:nvPr/>
            </p14:nvContentPartPr>
            <p14:xfrm>
              <a:off x="2507932" y="2296299"/>
              <a:ext cx="17640" cy="32040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A63FF02-47EF-BE4B-B1CE-38DCDCCE65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9292" y="2287659"/>
                <a:ext cx="35280" cy="32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0845F94-C295-2C4F-951B-BEFF0862F71D}"/>
                  </a:ext>
                </a:extLst>
              </p14:cNvPr>
              <p14:cNvContentPartPr/>
              <p14:nvPr/>
            </p14:nvContentPartPr>
            <p14:xfrm>
              <a:off x="1821412" y="3710019"/>
              <a:ext cx="14040" cy="17460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0845F94-C295-2C4F-951B-BEFF0862F7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2412" y="3701379"/>
                <a:ext cx="31680" cy="17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2AD9D74-6C0D-6F43-8F16-513952781027}"/>
                  </a:ext>
                </a:extLst>
              </p14:cNvPr>
              <p14:cNvContentPartPr/>
              <p14:nvPr/>
            </p14:nvContentPartPr>
            <p14:xfrm>
              <a:off x="2602252" y="2075934"/>
              <a:ext cx="1647360" cy="51931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2AD9D74-6C0D-6F43-8F16-5139527810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3252" y="2066980"/>
                <a:ext cx="16650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1D45608-6E30-0043-A03E-E10B2337DE9A}"/>
                  </a:ext>
                </a:extLst>
              </p14:cNvPr>
              <p14:cNvContentPartPr/>
              <p14:nvPr/>
            </p14:nvContentPartPr>
            <p14:xfrm>
              <a:off x="2071972" y="3122859"/>
              <a:ext cx="2712240" cy="120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1D45608-6E30-0043-A03E-E10B2337DE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2972" y="3114219"/>
                <a:ext cx="2729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6412D48-F62E-534C-B576-30620CD5F645}"/>
                  </a:ext>
                </a:extLst>
              </p14:cNvPr>
              <p14:cNvContentPartPr/>
              <p14:nvPr/>
            </p14:nvContentPartPr>
            <p14:xfrm>
              <a:off x="1574452" y="4123659"/>
              <a:ext cx="3712680" cy="1004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6412D48-F62E-534C-B576-30620CD5F6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5812" y="4115019"/>
                <a:ext cx="37303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884F2A2-34E0-5E45-93F0-E78EFEF43EBA}"/>
                  </a:ext>
                </a:extLst>
              </p14:cNvPr>
              <p14:cNvContentPartPr/>
              <p14:nvPr/>
            </p14:nvContentPartPr>
            <p14:xfrm>
              <a:off x="1128772" y="4942690"/>
              <a:ext cx="4626000" cy="222058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884F2A2-34E0-5E45-93F0-E78EFEF43EB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9772" y="4933678"/>
                <a:ext cx="4643640" cy="239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87EC783-30F7-EA4B-9F6E-9EB51E99FEA7}"/>
                  </a:ext>
                </a:extLst>
              </p14:cNvPr>
              <p14:cNvContentPartPr/>
              <p14:nvPr/>
            </p14:nvContentPartPr>
            <p14:xfrm>
              <a:off x="2679292" y="5287179"/>
              <a:ext cx="199080" cy="77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87EC783-30F7-EA4B-9F6E-9EB51E99FE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70652" y="5278179"/>
                <a:ext cx="2167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D8D7644-E271-0B48-AF32-62B9A7D62220}"/>
                  </a:ext>
                </a:extLst>
              </p14:cNvPr>
              <p14:cNvContentPartPr/>
              <p14:nvPr/>
            </p14:nvContentPartPr>
            <p14:xfrm>
              <a:off x="2734372" y="4875699"/>
              <a:ext cx="54000" cy="397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D8D7644-E271-0B48-AF32-62B9A7D622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5312" y="4866699"/>
                <a:ext cx="71758" cy="41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717F93E-AB08-A04B-B367-C677F351B009}"/>
              </a:ext>
            </a:extLst>
          </p:cNvPr>
          <p:cNvGrpSpPr/>
          <p:nvPr/>
        </p:nvGrpSpPr>
        <p:grpSpPr>
          <a:xfrm>
            <a:off x="2699092" y="1820457"/>
            <a:ext cx="927000" cy="3067482"/>
            <a:chOff x="2699092" y="1820457"/>
            <a:chExt cx="927000" cy="30674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EFF37F-6128-A940-8FAD-3188173C106F}"/>
                    </a:ext>
                  </a:extLst>
                </p14:cNvPr>
                <p14:cNvContentPartPr/>
                <p14:nvPr/>
              </p14:nvContentPartPr>
              <p14:xfrm>
                <a:off x="2699092" y="4874979"/>
                <a:ext cx="66240" cy="12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EFF37F-6128-A940-8FAD-3188173C10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90452" y="4866339"/>
                  <a:ext cx="83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8F6690D-ADC9-844F-BAB1-03F2BD7E7104}"/>
                    </a:ext>
                  </a:extLst>
                </p14:cNvPr>
                <p14:cNvContentPartPr/>
                <p14:nvPr/>
              </p14:nvContentPartPr>
              <p14:xfrm>
                <a:off x="2717452" y="4853019"/>
                <a:ext cx="867600" cy="29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8F6690D-ADC9-844F-BAB1-03F2BD7E71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08812" y="4844379"/>
                  <a:ext cx="88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830345E-4AF4-CE41-BED7-AC89563EAA4B}"/>
                    </a:ext>
                  </a:extLst>
                </p14:cNvPr>
                <p14:cNvContentPartPr/>
                <p14:nvPr/>
              </p14:nvContentPartPr>
              <p14:xfrm>
                <a:off x="3512332" y="4831059"/>
                <a:ext cx="113760" cy="53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830345E-4AF4-CE41-BED7-AC89563EAA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3332" y="4822419"/>
                  <a:ext cx="13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BABA9B-9FB8-474F-9FDF-02336BDF1CA5}"/>
                    </a:ext>
                  </a:extLst>
                </p14:cNvPr>
                <p14:cNvContentPartPr/>
                <p14:nvPr/>
              </p14:nvContentPartPr>
              <p14:xfrm>
                <a:off x="2834452" y="3966339"/>
                <a:ext cx="711000" cy="882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BABA9B-9FB8-474F-9FDF-02336BDF1C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25812" y="3957339"/>
                  <a:ext cx="728640" cy="90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87BFE19-D98A-6341-8DF7-19E31893BDD1}"/>
                    </a:ext>
                  </a:extLst>
                </p14:cNvPr>
                <p14:cNvContentPartPr/>
                <p14:nvPr/>
              </p14:nvContentPartPr>
              <p14:xfrm>
                <a:off x="2772532" y="3960939"/>
                <a:ext cx="120240" cy="52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87BFE19-D98A-6341-8DF7-19E31893BD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63532" y="3951939"/>
                  <a:ext cx="137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4F0C7D-A4AD-C64F-A62E-8B2408427203}"/>
                    </a:ext>
                  </a:extLst>
                </p14:cNvPr>
                <p14:cNvContentPartPr/>
                <p14:nvPr/>
              </p14:nvContentPartPr>
              <p14:xfrm>
                <a:off x="2807092" y="1839537"/>
                <a:ext cx="701280" cy="217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4F0C7D-A4AD-C64F-A62E-8B24084272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98092" y="1830897"/>
                  <a:ext cx="718920" cy="21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1618D27-404E-254F-A6B1-C841479E8393}"/>
                    </a:ext>
                  </a:extLst>
                </p14:cNvPr>
                <p14:cNvContentPartPr/>
                <p14:nvPr/>
              </p14:nvContentPartPr>
              <p14:xfrm>
                <a:off x="3440332" y="1820457"/>
                <a:ext cx="158760" cy="115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1618D27-404E-254F-A6B1-C841479E83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31332" y="1811817"/>
                  <a:ext cx="176400" cy="133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CF737F28-2E00-F56B-67CC-AB245248E507}"/>
              </a:ext>
            </a:extLst>
          </p:cNvPr>
          <p:cNvSpPr txBox="1"/>
          <p:nvPr/>
        </p:nvSpPr>
        <p:spPr>
          <a:xfrm>
            <a:off x="7330852" y="1826682"/>
            <a:ext cx="4360430" cy="356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hway Gothic One" pitchFamily="2" charset="77"/>
              </a:rPr>
              <a:t>Externe Referenz =</a:t>
            </a:r>
            <a:r>
              <a:rPr kumimoji="0" lang="de-D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hway Gothic One" pitchFamily="2" charset="77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hway Gothic One" pitchFamily="2" charset="77"/>
              </a:rPr>
              <a:t>Markt und Kunde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Fachkräftemangel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Drohende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Insolvenzen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Lieferschwierigkeiten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Mangelnde Qualität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utive Mono" panose="02000509000000000000" pitchFamily="49" charset="0"/>
              </a:rPr>
              <a:t>Abwanderung von Kunden etc.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C708D4-EDBE-6131-3CB3-0875BD2CD413}"/>
              </a:ext>
            </a:extLst>
          </p:cNvPr>
          <p:cNvSpPr txBox="1"/>
          <p:nvPr/>
        </p:nvSpPr>
        <p:spPr>
          <a:xfrm>
            <a:off x="4249612" y="5722797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hway Gothic One" pitchFamily="2" charset="77"/>
              </a:rPr>
              <a:t> 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hway Gothic One" pitchFamily="2" charset="77"/>
              </a:rPr>
              <a:t>Problem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5C8F2E6-3986-DE14-3371-711B90D8D3CC}"/>
              </a:ext>
            </a:extLst>
          </p:cNvPr>
          <p:cNvCxnSpPr>
            <a:cxnSpLocks/>
          </p:cNvCxnSpPr>
          <p:nvPr/>
        </p:nvCxnSpPr>
        <p:spPr>
          <a:xfrm flipH="1">
            <a:off x="4878122" y="2075934"/>
            <a:ext cx="2336997" cy="13598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6CCE938-0FC7-2577-9745-A8ACB03A2750}"/>
              </a:ext>
            </a:extLst>
          </p:cNvPr>
          <p:cNvCxnSpPr>
            <a:cxnSpLocks/>
          </p:cNvCxnSpPr>
          <p:nvPr/>
        </p:nvCxnSpPr>
        <p:spPr>
          <a:xfrm flipH="1" flipV="1">
            <a:off x="2922922" y="5615150"/>
            <a:ext cx="1292580" cy="4719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31DFF4D3-BD33-BB71-DEAD-3110D879675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332039" y="218640"/>
            <a:ext cx="1359243" cy="2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feld 56">
            <a:extLst>
              <a:ext uri="{FF2B5EF4-FFF2-40B4-BE49-F238E27FC236}">
                <a16:creationId xmlns:a16="http://schemas.microsoft.com/office/drawing/2014/main" id="{8F9E7847-12E5-2245-B650-53D8AB5EA374}"/>
              </a:ext>
            </a:extLst>
          </p:cNvPr>
          <p:cNvSpPr txBox="1"/>
          <p:nvPr/>
        </p:nvSpPr>
        <p:spPr>
          <a:xfrm>
            <a:off x="9789803" y="3668756"/>
            <a:ext cx="28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hway Gothic One" pitchFamily="2" charset="77"/>
              </a:rPr>
              <a:t>Kunde</a:t>
            </a:r>
          </a:p>
        </p:txBody>
      </p:sp>
      <p:sp>
        <p:nvSpPr>
          <p:cNvPr id="24" name="Verbindungsstelle 23">
            <a:extLst>
              <a:ext uri="{FF2B5EF4-FFF2-40B4-BE49-F238E27FC236}">
                <a16:creationId xmlns:a16="http://schemas.microsoft.com/office/drawing/2014/main" id="{639D38BC-5674-1286-C32C-E58121B8BCB5}"/>
              </a:ext>
            </a:extLst>
          </p:cNvPr>
          <p:cNvSpPr/>
          <p:nvPr/>
        </p:nvSpPr>
        <p:spPr>
          <a:xfrm>
            <a:off x="1531510" y="869665"/>
            <a:ext cx="5969041" cy="5044527"/>
          </a:xfrm>
          <a:prstGeom prst="flowChartConnector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2269918-0241-F14D-87BD-8D6EC48A29CF}"/>
              </a:ext>
            </a:extLst>
          </p:cNvPr>
          <p:cNvCxnSpPr>
            <a:cxnSpLocks/>
          </p:cNvCxnSpPr>
          <p:nvPr/>
        </p:nvCxnSpPr>
        <p:spPr>
          <a:xfrm flipH="1" flipV="1">
            <a:off x="7744562" y="3734403"/>
            <a:ext cx="1863015" cy="25751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eieck 14">
            <a:extLst>
              <a:ext uri="{FF2B5EF4-FFF2-40B4-BE49-F238E27FC236}">
                <a16:creationId xmlns:a16="http://schemas.microsoft.com/office/drawing/2014/main" id="{04FFD687-9C7D-204F-BFBA-489AEDC53726}"/>
              </a:ext>
            </a:extLst>
          </p:cNvPr>
          <p:cNvSpPr/>
          <p:nvPr/>
        </p:nvSpPr>
        <p:spPr>
          <a:xfrm>
            <a:off x="3737852" y="2422133"/>
            <a:ext cx="1556356" cy="1441029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B66C4F-947B-B7E5-7BF1-1CB1C719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249" y="325654"/>
            <a:ext cx="1359243" cy="2492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0E5D74B-B626-EA60-A9A2-3D14D57B1F73}"/>
              </a:ext>
            </a:extLst>
          </p:cNvPr>
          <p:cNvSpPr/>
          <p:nvPr/>
        </p:nvSpPr>
        <p:spPr>
          <a:xfrm>
            <a:off x="5954768" y="2207001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8C995A-5DB2-36E2-3484-0FD82FC6DB22}"/>
              </a:ext>
            </a:extLst>
          </p:cNvPr>
          <p:cNvSpPr/>
          <p:nvPr/>
        </p:nvSpPr>
        <p:spPr>
          <a:xfrm>
            <a:off x="5954768" y="3661674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A9B1B9-D3A8-2472-6363-879542F52E76}"/>
              </a:ext>
            </a:extLst>
          </p:cNvPr>
          <p:cNvSpPr/>
          <p:nvPr/>
        </p:nvSpPr>
        <p:spPr>
          <a:xfrm>
            <a:off x="4796357" y="4512314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6A9A57-81DB-8A78-09E6-30931B8F40A4}"/>
              </a:ext>
            </a:extLst>
          </p:cNvPr>
          <p:cNvSpPr/>
          <p:nvPr/>
        </p:nvSpPr>
        <p:spPr>
          <a:xfrm>
            <a:off x="3250574" y="4512314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10E43F-825E-474E-185C-C57A694FB7A0}"/>
              </a:ext>
            </a:extLst>
          </p:cNvPr>
          <p:cNvSpPr/>
          <p:nvPr/>
        </p:nvSpPr>
        <p:spPr>
          <a:xfrm>
            <a:off x="2049905" y="3534722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F6C85A-2BE2-E968-D23E-C73AA4C1AE52}"/>
              </a:ext>
            </a:extLst>
          </p:cNvPr>
          <p:cNvSpPr/>
          <p:nvPr/>
        </p:nvSpPr>
        <p:spPr>
          <a:xfrm>
            <a:off x="2103419" y="2194757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D1BA29-6FCA-92AF-2FA9-2B12A6400BD8}"/>
              </a:ext>
            </a:extLst>
          </p:cNvPr>
          <p:cNvSpPr/>
          <p:nvPr/>
        </p:nvSpPr>
        <p:spPr>
          <a:xfrm>
            <a:off x="3208316" y="1280357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9FC2A1-C216-0A13-AE37-0EACBA88DF4D}"/>
              </a:ext>
            </a:extLst>
          </p:cNvPr>
          <p:cNvSpPr/>
          <p:nvPr/>
        </p:nvSpPr>
        <p:spPr>
          <a:xfrm>
            <a:off x="4796357" y="1292601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8E7D0-91B2-D8F8-0BA0-2F1CF0AC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7178"/>
            <a:ext cx="5157787" cy="1325563"/>
          </a:xfrm>
        </p:spPr>
        <p:txBody>
          <a:bodyPr>
            <a:normAutofit/>
          </a:bodyPr>
          <a:lstStyle/>
          <a:p>
            <a:r>
              <a:rPr lang="de-DE" sz="6000" b="1" dirty="0">
                <a:latin typeface="Pathway Gothic One" pitchFamily="2" charset="77"/>
              </a:rPr>
              <a:t>Blaue und rote Welt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38A6105-0CA1-CCFF-5E7A-3EF5EA0AC65E}"/>
              </a:ext>
            </a:extLst>
          </p:cNvPr>
          <p:cNvSpPr/>
          <p:nvPr/>
        </p:nvSpPr>
        <p:spPr>
          <a:xfrm>
            <a:off x="836612" y="2505075"/>
            <a:ext cx="5160963" cy="3684588"/>
          </a:xfrm>
          <a:prstGeom prst="rect">
            <a:avLst/>
          </a:prstGeom>
          <a:solidFill>
            <a:schemeClr val="accent1">
              <a:alpha val="55312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EF4438D-ECC2-FB43-6784-A320D84870B7}"/>
              </a:ext>
            </a:extLst>
          </p:cNvPr>
          <p:cNvSpPr/>
          <p:nvPr/>
        </p:nvSpPr>
        <p:spPr>
          <a:xfrm>
            <a:off x="6194427" y="2505075"/>
            <a:ext cx="5680416" cy="3684588"/>
          </a:xfrm>
          <a:prstGeom prst="rect">
            <a:avLst/>
          </a:prstGeom>
          <a:solidFill>
            <a:srgbClr val="F1565F">
              <a:alpha val="5501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3B5C06C3-B9C8-2DAB-AB67-29459DED3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379929"/>
            <a:ext cx="5157787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hway Gothic One" pitchFamily="2" charset="77"/>
              </a:rPr>
              <a:t>Wertschöpfung  der Norm</a:t>
            </a:r>
          </a:p>
        </p:txBody>
      </p:sp>
      <p:sp>
        <p:nvSpPr>
          <p:cNvPr id="32" name="Inhaltsplatzhalter 31">
            <a:extLst>
              <a:ext uri="{FF2B5EF4-FFF2-40B4-BE49-F238E27FC236}">
                <a16:creationId xmlns:a16="http://schemas.microsoft.com/office/drawing/2014/main" id="{F9A437A8-DB01-27BE-A129-EC9545122B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Vorhersagbar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Währung: Wissen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Beherrschbar durch Wissen, erlernbar; übertragbar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Kausal: wenn…dann…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„Tote“ Probleme: es braucht Energie von außen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Regeln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Fehler = Verschwendung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kompliziert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1518051-8982-A2D8-F866-3ACE5DB15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405134"/>
            <a:ext cx="5183188" cy="823912"/>
          </a:xfrm>
        </p:spPr>
        <p:txBody>
          <a:bodyPr>
            <a:noAutofit/>
          </a:bodyPr>
          <a:lstStyle/>
          <a:p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utive Mono" panose="02000509000000000000" pitchFamily="49" charset="0"/>
            </a:endParaRPr>
          </a:p>
          <a:p>
            <a:pPr>
              <a:lnSpc>
                <a:spcPct val="100000"/>
              </a:lnSpc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thway Gothic One" pitchFamily="2" charset="77"/>
              </a:rPr>
              <a:t>Wertschöpfung der Ausnahme</a:t>
            </a:r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0C5D8126-A575-6841-2CDC-BCA6C2F16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02643" cy="3684588"/>
          </a:xfrm>
        </p:spPr>
        <p:txBody>
          <a:bodyPr>
            <a:normAutofit fontScale="625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Nicht vorhersagbar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Währung: Können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Nicht beherrschbar: Auf taugliche Ideen kommen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Kontigent: Es ist wie es ist und es könnte auch anders sein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Soziale Systeme: Folge einer Intension ist nicht absehbar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Prinzipien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Irrtümer = Voraussetzung für Innovation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thway Gothic One" pitchFamily="2" charset="77"/>
              </a:rPr>
              <a:t>komplex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F69DF1-ED31-5040-BBB3-A99A55C1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888" y="295174"/>
            <a:ext cx="1359243" cy="249254"/>
          </a:xfrm>
          <a:prstGeom prst="rect">
            <a:avLst/>
          </a:prstGeom>
        </p:spPr>
      </p:pic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BDBE875-7110-851E-9A65-CB766EB8D8E2}"/>
              </a:ext>
            </a:extLst>
          </p:cNvPr>
          <p:cNvCxnSpPr>
            <a:cxnSpLocks/>
          </p:cNvCxnSpPr>
          <p:nvPr/>
        </p:nvCxnSpPr>
        <p:spPr>
          <a:xfrm>
            <a:off x="476209" y="1405134"/>
            <a:ext cx="9087921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5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Macintosh PowerPoint</Application>
  <PresentationFormat>Breitbild</PresentationFormat>
  <Paragraphs>133</Paragraphs>
  <Slides>13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Cutive Mono</vt:lpstr>
      <vt:lpstr>Pathway Gothic One</vt:lpstr>
      <vt:lpstr>Office</vt:lpstr>
      <vt:lpstr>Aus Umbrüchen  Aufbrüche machen!</vt:lpstr>
      <vt:lpstr>PowerPoint-Präsentation</vt:lpstr>
      <vt:lpstr>PowerPoint-Präsentation</vt:lpstr>
      <vt:lpstr>PowerPoint-Präsentation</vt:lpstr>
      <vt:lpstr>PowerPoint-Präsentation</vt:lpstr>
      <vt:lpstr>Change Management – Die Veränderung gestalten</vt:lpstr>
      <vt:lpstr>PowerPoint-Präsentation</vt:lpstr>
      <vt:lpstr>PowerPoint-Präsentation</vt:lpstr>
      <vt:lpstr>Blaue und rote Welt</vt:lpstr>
      <vt:lpstr>PowerPoint-Präsentation</vt:lpstr>
      <vt:lpstr>Prinzipien</vt:lpstr>
      <vt:lpstr> Erfolge nach der Neuorganisation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 Reuther Reuther</dc:creator>
  <cp:lastModifiedBy>Tanja Reuther Reuther</cp:lastModifiedBy>
  <cp:revision>29</cp:revision>
  <dcterms:created xsi:type="dcterms:W3CDTF">2023-08-27T13:36:00Z</dcterms:created>
  <dcterms:modified xsi:type="dcterms:W3CDTF">2024-10-05T12:26:22Z</dcterms:modified>
</cp:coreProperties>
</file>