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71" r:id="rId10"/>
    <p:sldId id="265" r:id="rId11"/>
    <p:sldId id="266" r:id="rId12"/>
    <p:sldId id="267" r:id="rId13"/>
    <p:sldId id="268" r:id="rId14"/>
    <p:sldId id="269" r:id="rId15"/>
    <p:sldId id="264" r:id="rId16"/>
    <p:sldId id="270" r:id="rId17"/>
    <p:sldId id="272" r:id="rId18"/>
  </p:sldIdLst>
  <p:sldSz cx="9144000" cy="6858000" type="screen4x3"/>
  <p:notesSz cx="6881813" cy="100028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697575E4-4BEC-4338-9DB4-60EE15A06546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5AF5BC4C-C4B2-4F79-9420-543CDEF1C2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9731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A8849C-CBE3-4606-8A50-F87A44577EE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7DFC95-C08E-4327-8485-F9A142D1EBC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849C-CBE3-4606-8A50-F87A44577EE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FC95-C08E-4327-8485-F9A142D1EBC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849C-CBE3-4606-8A50-F87A44577EE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FC95-C08E-4327-8485-F9A142D1EBC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849C-CBE3-4606-8A50-F87A44577EE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FC95-C08E-4327-8485-F9A142D1EBC2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849C-CBE3-4606-8A50-F87A44577EE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FC95-C08E-4327-8485-F9A142D1EBC2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849C-CBE3-4606-8A50-F87A44577EE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FC95-C08E-4327-8485-F9A142D1EBC2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849C-CBE3-4606-8A50-F87A44577EE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FC95-C08E-4327-8485-F9A142D1EBC2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849C-CBE3-4606-8A50-F87A44577EE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FC95-C08E-4327-8485-F9A142D1EBC2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849C-CBE3-4606-8A50-F87A44577EE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FC95-C08E-4327-8485-F9A142D1EBC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DA8849C-CBE3-4606-8A50-F87A44577EE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FC95-C08E-4327-8485-F9A142D1EBC2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A8849C-CBE3-4606-8A50-F87A44577EE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7DFC95-C08E-4327-8485-F9A142D1EBC2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DA8849C-CBE3-4606-8A50-F87A44577EE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7DFC95-C08E-4327-8485-F9A142D1EBC2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829761"/>
          </a:xfrm>
        </p:spPr>
        <p:txBody>
          <a:bodyPr>
            <a:normAutofit/>
          </a:bodyPr>
          <a:lstStyle/>
          <a:p>
            <a:r>
              <a:rPr lang="de-DE" sz="4400" dirty="0"/>
              <a:t>Familiengesundheitspflege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sz="4500" dirty="0"/>
              <a:t>Eine aufsuchende Beratung und Unterstützung für vulnerable Familien und Gruppen</a:t>
            </a:r>
          </a:p>
          <a:p>
            <a:endParaRPr lang="de-DE" dirty="0"/>
          </a:p>
          <a:p>
            <a:r>
              <a:rPr lang="de-DE" dirty="0"/>
              <a:t>Gabriele Bayer</a:t>
            </a:r>
          </a:p>
        </p:txBody>
      </p:sp>
    </p:spTree>
    <p:extLst>
      <p:ext uri="{BB962C8B-B14F-4D97-AF65-F5344CB8AC3E}">
        <p14:creationId xmlns:p14="http://schemas.microsoft.com/office/powerpoint/2010/main" val="182647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Mutter ist langjährig erkrankt an Multiple Sklerose</a:t>
            </a:r>
          </a:p>
          <a:p>
            <a:r>
              <a:rPr lang="de-DE" dirty="0"/>
              <a:t>Vater leidet häufig an depressiven Schüben</a:t>
            </a:r>
          </a:p>
          <a:p>
            <a:r>
              <a:rPr lang="de-DE" dirty="0"/>
              <a:t>Kinder  8 und 12 sind zu pflegenden Angehörigen geworden.</a:t>
            </a:r>
          </a:p>
          <a:p>
            <a:r>
              <a:rPr lang="de-DE" dirty="0"/>
              <a:t>Familie vertuscht ihre Probleme, weil sie Angst haben das „Jugendamt“ kommt……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Beispiel  Mutter MS</a:t>
            </a:r>
          </a:p>
        </p:txBody>
      </p:sp>
    </p:spTree>
    <p:extLst>
      <p:ext uri="{BB962C8B-B14F-4D97-AF65-F5344CB8AC3E}">
        <p14:creationId xmlns:p14="http://schemas.microsoft.com/office/powerpoint/2010/main" val="1215617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Junge Mutter mit </a:t>
            </a:r>
            <a:r>
              <a:rPr lang="de-DE" dirty="0" err="1"/>
              <a:t>Messisyndrom</a:t>
            </a:r>
            <a:r>
              <a:rPr lang="de-DE" dirty="0"/>
              <a:t> lebt mit ihrer Tochter im eigenen Haushalt.</a:t>
            </a:r>
          </a:p>
          <a:p>
            <a:r>
              <a:rPr lang="de-DE" dirty="0"/>
              <a:t>Die Oma hilft und kümmert sich.</a:t>
            </a:r>
          </a:p>
          <a:p>
            <a:r>
              <a:rPr lang="de-DE" dirty="0"/>
              <a:t>Die junge Frau belastet diese Situation sehr.</a:t>
            </a:r>
          </a:p>
          <a:p>
            <a:r>
              <a:rPr lang="de-DE" dirty="0"/>
              <a:t>Sie möchte sich eigentlich von der Mutter lösen.</a:t>
            </a:r>
          </a:p>
          <a:p>
            <a:r>
              <a:rPr lang="de-DE" dirty="0"/>
              <a:t>Sie hat immer wieder depressive Phasen.</a:t>
            </a:r>
          </a:p>
          <a:p>
            <a:r>
              <a:rPr lang="de-DE" dirty="0"/>
              <a:t>Sie findet nicht die Kraft sich von der Mutter zu lösen.</a:t>
            </a:r>
          </a:p>
          <a:p>
            <a:r>
              <a:rPr lang="de-DE" dirty="0"/>
              <a:t>Das Kind leidet unter dem Konflikt und zeigt Essstörungen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 </a:t>
            </a:r>
            <a:r>
              <a:rPr lang="de-DE" dirty="0" err="1"/>
              <a:t>Messisyndrom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38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12 jähriges schwer geistig und körperlich behindertes Kind wird in der Häuslichkeit versorg.</a:t>
            </a:r>
          </a:p>
          <a:p>
            <a:r>
              <a:rPr lang="de-DE" dirty="0"/>
              <a:t>Mutter würde sehr gerne ein paar Stunden arbeiten gehen.</a:t>
            </a:r>
          </a:p>
          <a:p>
            <a:r>
              <a:rPr lang="de-DE" dirty="0"/>
              <a:t>Vater lässt dies nicht zu</a:t>
            </a:r>
          </a:p>
          <a:p>
            <a:r>
              <a:rPr lang="de-DE" dirty="0"/>
              <a:t>Vater kommt häufig betrunken nach Hause</a:t>
            </a:r>
          </a:p>
          <a:p>
            <a:r>
              <a:rPr lang="de-DE" dirty="0"/>
              <a:t>Nicht selten kommt es zu Gewalttätigkeiten</a:t>
            </a:r>
          </a:p>
          <a:p>
            <a:r>
              <a:rPr lang="de-DE" dirty="0"/>
              <a:t>Es tut ihm dann aber immer sehr leid</a:t>
            </a:r>
          </a:p>
          <a:p>
            <a:r>
              <a:rPr lang="de-DE" dirty="0"/>
              <a:t>Vater hat Schuldgefühle, er denkt er sei durch seine Trunksucht an der Behinderung des Kindes schuld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	Behinderung geistig</a:t>
            </a:r>
          </a:p>
        </p:txBody>
      </p:sp>
    </p:spTree>
    <p:extLst>
      <p:ext uri="{BB962C8B-B14F-4D97-AF65-F5344CB8AC3E}">
        <p14:creationId xmlns:p14="http://schemas.microsoft.com/office/powerpoint/2010/main" val="1301740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Familie mit 2 Kindern 6 und 10 lebt im Haus der Eltern des Vaters.</a:t>
            </a:r>
          </a:p>
          <a:p>
            <a:r>
              <a:rPr lang="de-DE" dirty="0"/>
              <a:t>Gut situiert</a:t>
            </a:r>
          </a:p>
          <a:p>
            <a:r>
              <a:rPr lang="de-DE" dirty="0"/>
              <a:t>Mutter erkrankt an einer schweren Depression</a:t>
            </a:r>
          </a:p>
          <a:p>
            <a:r>
              <a:rPr lang="de-DE" dirty="0"/>
              <a:t>Sie ist in ambulanter psychiatrischer Behandlung </a:t>
            </a:r>
          </a:p>
          <a:p>
            <a:r>
              <a:rPr lang="de-DE" dirty="0"/>
              <a:t>Niemand erkennt die Verschlechterung</a:t>
            </a:r>
          </a:p>
          <a:p>
            <a:r>
              <a:rPr lang="de-DE" dirty="0"/>
              <a:t>Sie bringt beide Kinder und sich selbst um</a:t>
            </a:r>
          </a:p>
          <a:p>
            <a:r>
              <a:rPr lang="de-DE" dirty="0"/>
              <a:t>(Sogenannter erweiterter Suizid)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	Depression</a:t>
            </a:r>
          </a:p>
        </p:txBody>
      </p:sp>
    </p:spTree>
    <p:extLst>
      <p:ext uri="{BB962C8B-B14F-4D97-AF65-F5344CB8AC3E}">
        <p14:creationId xmlns:p14="http://schemas.microsoft.com/office/powerpoint/2010/main" val="3519624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Junger Mann ist drogenabhängig</a:t>
            </a:r>
          </a:p>
          <a:p>
            <a:r>
              <a:rPr lang="de-DE" dirty="0"/>
              <a:t>Er geht jedoch regelmäßig zur Arbeit</a:t>
            </a:r>
          </a:p>
          <a:p>
            <a:r>
              <a:rPr lang="de-DE" dirty="0"/>
              <a:t>Mutter ist Co-Abhängig</a:t>
            </a:r>
          </a:p>
          <a:p>
            <a:r>
              <a:rPr lang="de-DE" dirty="0"/>
              <a:t>Vater hat sich von den beiden getrennt</a:t>
            </a:r>
          </a:p>
          <a:p>
            <a:r>
              <a:rPr lang="de-DE" dirty="0"/>
              <a:t>Die Hauptaufgabe der Mutter ist die Vertuschung des Drogenproblems ihres Sohnes</a:t>
            </a:r>
          </a:p>
          <a:p>
            <a:r>
              <a:rPr lang="de-DE" dirty="0"/>
              <a:t>Mutter dekompensiert immer mehr</a:t>
            </a:r>
          </a:p>
          <a:p>
            <a:r>
              <a:rPr lang="de-DE" dirty="0"/>
              <a:t>Mutter ist häufig krank und geht nicht zur Arbeit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   Drogensucht</a:t>
            </a:r>
          </a:p>
        </p:txBody>
      </p:sp>
    </p:spTree>
    <p:extLst>
      <p:ext uri="{BB962C8B-B14F-4D97-AF65-F5344CB8AC3E}">
        <p14:creationId xmlns:p14="http://schemas.microsoft.com/office/powerpoint/2010/main" val="2017970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Aufsuchend, Interkommunal, präventiv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Regelfinanziert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Wissenschaftliche Begleitung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2 Kommunen tragen Sachkosten(PC, Auto, Büro, usw.) Postbauer-Heng und Pyrbaum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Sozialraum gesamt 14000 Einwohner*innen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Halbe Stelle, derzeit Sozialpädagogin mit Weiterbildung, angesiedelt am SPDI Neumarkt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Bezirk finanziert über SPDI die Personalkosten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Struktur  </a:t>
            </a:r>
            <a:br>
              <a:rPr lang="de-DE" dirty="0"/>
            </a:br>
            <a:r>
              <a:rPr lang="de-DE" dirty="0"/>
              <a:t>Familiengesundheit vor Ort</a:t>
            </a:r>
          </a:p>
        </p:txBody>
      </p:sp>
    </p:spTree>
    <p:extLst>
      <p:ext uri="{BB962C8B-B14F-4D97-AF65-F5344CB8AC3E}">
        <p14:creationId xmlns:p14="http://schemas.microsoft.com/office/powerpoint/2010/main" val="11668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4A0FA67-9366-2951-92B5-6198A128A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 Postbauer-Heng und Pyrbaum</a:t>
            </a:r>
          </a:p>
          <a:p>
            <a:endParaRPr lang="de-DE" dirty="0"/>
          </a:p>
          <a:p>
            <a:r>
              <a:rPr lang="de-DE" dirty="0"/>
              <a:t>Bürger*innen, die sich in einer seelischen Belastungssituation befinden</a:t>
            </a:r>
          </a:p>
          <a:p>
            <a:endParaRPr lang="de-DE" dirty="0"/>
          </a:p>
          <a:p>
            <a:r>
              <a:rPr lang="de-DE" dirty="0"/>
              <a:t>Kostenlos für Bürger*innen</a:t>
            </a:r>
            <a:br>
              <a:rPr lang="de-DE" dirty="0"/>
            </a:br>
            <a:r>
              <a:rPr lang="de-DE" dirty="0"/>
              <a:t>keine Beschränkungen bei Zeit und Häufigkeit</a:t>
            </a:r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68258D0-F758-CC7B-F542-A1C1B5146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Zielgruppe</a:t>
            </a:r>
          </a:p>
        </p:txBody>
      </p:sp>
    </p:spTree>
    <p:extLst>
      <p:ext uri="{BB962C8B-B14F-4D97-AF65-F5344CB8AC3E}">
        <p14:creationId xmlns:p14="http://schemas.microsoft.com/office/powerpoint/2010/main" val="608937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4C2A765-1A0D-2CAC-0171-60BA7AE5E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de-DE" dirty="0"/>
          </a:p>
          <a:p>
            <a:pPr marL="109728" indent="0">
              <a:buNone/>
            </a:pPr>
            <a:endParaRPr lang="de-DE" dirty="0"/>
          </a:p>
          <a:p>
            <a:pPr marL="109728" indent="0">
              <a:buNone/>
            </a:pPr>
            <a:r>
              <a:rPr lang="de-DE" sz="5400" dirty="0"/>
              <a:t>Vielen Dank </a:t>
            </a:r>
            <a:br>
              <a:rPr lang="de-DE" sz="5400" dirty="0"/>
            </a:br>
            <a:r>
              <a:rPr lang="de-DE" sz="5400" dirty="0"/>
              <a:t>für Ihre</a:t>
            </a:r>
          </a:p>
          <a:p>
            <a:pPr marL="109728" indent="0">
              <a:buNone/>
            </a:pPr>
            <a:r>
              <a:rPr lang="de-DE" sz="5400" dirty="0"/>
              <a:t>Aufmerksamkeit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E213D5F-6E4A-C3A5-EC14-246985091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576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/>
              <a:t>Setting</a:t>
            </a:r>
            <a:br>
              <a:rPr lang="de-DE" dirty="0"/>
            </a:br>
            <a:r>
              <a:rPr lang="de-DE" dirty="0"/>
              <a:t>Sozialraumorientiert, aufsuchende Beratung in der Familie</a:t>
            </a:r>
          </a:p>
          <a:p>
            <a:r>
              <a:rPr lang="de-DE" b="1" dirty="0"/>
              <a:t>Zielgruppen</a:t>
            </a:r>
            <a:br>
              <a:rPr lang="de-DE" dirty="0"/>
            </a:br>
            <a:r>
              <a:rPr lang="de-DE" dirty="0"/>
              <a:t>Vulnerable Familien und Gruppen</a:t>
            </a:r>
          </a:p>
          <a:p>
            <a:r>
              <a:rPr lang="de-DE" b="1" dirty="0"/>
              <a:t>Schule   </a:t>
            </a:r>
            <a:r>
              <a:rPr lang="de-DE" dirty="0"/>
              <a:t>Prävention</a:t>
            </a:r>
            <a:endParaRPr lang="de-DE" b="1" dirty="0"/>
          </a:p>
          <a:p>
            <a:r>
              <a:rPr lang="de-DE" b="1" dirty="0"/>
              <a:t>Kita	</a:t>
            </a:r>
            <a:r>
              <a:rPr lang="de-DE" dirty="0"/>
              <a:t>Prävention</a:t>
            </a:r>
          </a:p>
          <a:p>
            <a:r>
              <a:rPr lang="de-DE" dirty="0"/>
              <a:t>Ausgeprägte Verortung im kommunalen Gesundheitsnetzwerk und im Sozialraumnetzwerk</a:t>
            </a:r>
          </a:p>
          <a:p>
            <a:r>
              <a:rPr lang="de-DE" b="1" dirty="0"/>
              <a:t>Professionelle Lotsenfunktion im Netzwerk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Familiengesundheitspflege</a:t>
            </a:r>
          </a:p>
        </p:txBody>
      </p:sp>
    </p:spTree>
    <p:extLst>
      <p:ext uri="{BB962C8B-B14F-4D97-AF65-F5344CB8AC3E}">
        <p14:creationId xmlns:p14="http://schemas.microsoft.com/office/powerpoint/2010/main" val="1132303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Suchterkrankung/en</a:t>
            </a:r>
          </a:p>
          <a:p>
            <a:r>
              <a:rPr lang="de-DE" dirty="0"/>
              <a:t>Gewalt in der Familie</a:t>
            </a:r>
          </a:p>
          <a:p>
            <a:r>
              <a:rPr lang="de-DE" dirty="0"/>
              <a:t>Essstörungen</a:t>
            </a:r>
          </a:p>
          <a:p>
            <a:r>
              <a:rPr lang="de-DE" dirty="0"/>
              <a:t>Psychiatrische Erkrankungen</a:t>
            </a:r>
          </a:p>
          <a:p>
            <a:r>
              <a:rPr lang="de-DE" dirty="0"/>
              <a:t>Gerontopsychiatrische Erkrankungen</a:t>
            </a:r>
          </a:p>
          <a:p>
            <a:r>
              <a:rPr lang="de-DE" dirty="0"/>
              <a:t>Behinderung geistig und oder körperlich</a:t>
            </a:r>
          </a:p>
          <a:p>
            <a:r>
              <a:rPr lang="de-DE" dirty="0"/>
              <a:t>Depression</a:t>
            </a:r>
          </a:p>
          <a:p>
            <a:r>
              <a:rPr lang="de-DE" dirty="0"/>
              <a:t>Suizidalität</a:t>
            </a:r>
          </a:p>
          <a:p>
            <a:r>
              <a:rPr lang="de-DE" dirty="0"/>
              <a:t>Krisenhafte Situationen</a:t>
            </a:r>
          </a:p>
          <a:p>
            <a:r>
              <a:rPr lang="de-DE" dirty="0"/>
              <a:t>Kinder sind pflegende Angehörige</a:t>
            </a:r>
          </a:p>
          <a:p>
            <a:r>
              <a:rPr lang="de-DE" dirty="0"/>
              <a:t>Kommunikationsstörungen in der Familie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Vulnerable Familien</a:t>
            </a:r>
          </a:p>
        </p:txBody>
      </p:sp>
    </p:spTree>
    <p:extLst>
      <p:ext uri="{BB962C8B-B14F-4D97-AF65-F5344CB8AC3E}">
        <p14:creationId xmlns:p14="http://schemas.microsoft.com/office/powerpoint/2010/main" val="1066571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674841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Hilfe zur Selbsthilfe</a:t>
            </a:r>
          </a:p>
          <a:p>
            <a:r>
              <a:rPr lang="de-DE" dirty="0"/>
              <a:t>Deeskalation von Krisen in der Familie</a:t>
            </a:r>
          </a:p>
          <a:p>
            <a:r>
              <a:rPr lang="de-DE" dirty="0"/>
              <a:t>Krisenprävention in der Familie </a:t>
            </a:r>
          </a:p>
          <a:p>
            <a:r>
              <a:rPr lang="de-DE" dirty="0"/>
              <a:t>Passendes Angebot im Netzwerk für die Familie finden (Lotsenfunktion)</a:t>
            </a:r>
          </a:p>
          <a:p>
            <a:r>
              <a:rPr lang="de-DE" dirty="0"/>
              <a:t>Überlastungssymptome frühzeitig erkennen und Interventionen gemeinsam mit den Betroffenen und der Familie erarbeiten.</a:t>
            </a:r>
          </a:p>
          <a:p>
            <a:r>
              <a:rPr lang="de-DE" dirty="0"/>
              <a:t>Betroffene und Familien erkennen Hilfebedarf und Überforderung</a:t>
            </a:r>
          </a:p>
          <a:p>
            <a:r>
              <a:rPr lang="de-DE" dirty="0"/>
              <a:t>Familienmitglieder lernen Strategien zur Veränderung ihres Verhaltens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Ziele</a:t>
            </a:r>
          </a:p>
        </p:txBody>
      </p:sp>
    </p:spTree>
    <p:extLst>
      <p:ext uri="{BB962C8B-B14F-4D97-AF65-F5344CB8AC3E}">
        <p14:creationId xmlns:p14="http://schemas.microsoft.com/office/powerpoint/2010/main" val="1570253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Menschen in vulnerablen Familien erkennen meist ihren Hilfebedarf nicht.</a:t>
            </a:r>
          </a:p>
          <a:p>
            <a:r>
              <a:rPr lang="de-DE" dirty="0"/>
              <a:t>Sie sind meist nicht mehr in der Lage eine Hilfe- und Beratungsstruktur aus eigener Kraft aufzusuchen</a:t>
            </a:r>
          </a:p>
          <a:p>
            <a:r>
              <a:rPr lang="de-DE" dirty="0"/>
              <a:t>Sie wissen meist nicht welches Angebot für sie das passende ist.</a:t>
            </a:r>
          </a:p>
          <a:p>
            <a:r>
              <a:rPr lang="de-DE" dirty="0"/>
              <a:t>Es gibt in den Kommunen eine Vielzahl an Hilfsstrukturen, die für Betroffene nur schwer zu durchschauen sind</a:t>
            </a:r>
          </a:p>
          <a:p>
            <a:r>
              <a:rPr lang="de-DE" b="1" dirty="0"/>
              <a:t>Der diagnostische Blick in die Familie ist ein sehr wichtiger Moment.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Warum aufsuchend </a:t>
            </a:r>
          </a:p>
        </p:txBody>
      </p:sp>
    </p:spTree>
    <p:extLst>
      <p:ext uri="{BB962C8B-B14F-4D97-AF65-F5344CB8AC3E}">
        <p14:creationId xmlns:p14="http://schemas.microsoft.com/office/powerpoint/2010/main" val="3542954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Weil nur  in der Häuslichkeit ein Realitätstraining stattfinden kann. </a:t>
            </a:r>
          </a:p>
          <a:p>
            <a:r>
              <a:rPr lang="de-DE" dirty="0"/>
              <a:t>Weil nur mit dem Blick in die Häuslichkeit Fortschritte beurteilt werden können.</a:t>
            </a:r>
          </a:p>
          <a:p>
            <a:r>
              <a:rPr lang="de-DE" dirty="0"/>
              <a:t>Um die Hürden für die schwer betroffenen Familien möglichst niedrig zu halten. </a:t>
            </a:r>
          </a:p>
          <a:p>
            <a:r>
              <a:rPr lang="de-DE" dirty="0"/>
              <a:t>Weil immer die ganze Familie im Blick sein muss.</a:t>
            </a:r>
            <a:br>
              <a:rPr lang="de-DE" dirty="0"/>
            </a:br>
            <a:r>
              <a:rPr lang="de-DE" dirty="0"/>
              <a:t>Die Familie ist Problemzone und Hilfezone zugleich. Die Balance ist wichtig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Warum aufsuchend</a:t>
            </a:r>
          </a:p>
        </p:txBody>
      </p:sp>
    </p:spTree>
    <p:extLst>
      <p:ext uri="{BB962C8B-B14F-4D97-AF65-F5344CB8AC3E}">
        <p14:creationId xmlns:p14="http://schemas.microsoft.com/office/powerpoint/2010/main" val="1852354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Sind weitergebildete Pflegekräfte mit ca. 800 Stunden Weiterbildung</a:t>
            </a:r>
          </a:p>
          <a:p>
            <a:r>
              <a:rPr lang="de-DE" dirty="0"/>
              <a:t>Robert-Bosch-Stiftung ist Kooperationspartner für die wissenschaftliche Begleitung und Koordinierung. Geht auf die Münchner Erklärung im Jahr 2000 zurück</a:t>
            </a:r>
          </a:p>
          <a:p>
            <a:r>
              <a:rPr lang="de-DE" dirty="0"/>
              <a:t>Pflegekräfte genießen in den Familien eine sehr hohe Akzeptanz</a:t>
            </a:r>
          </a:p>
          <a:p>
            <a:r>
              <a:rPr lang="de-DE" dirty="0"/>
              <a:t>Sie sind nicht vom „Amt“</a:t>
            </a:r>
          </a:p>
          <a:p>
            <a:r>
              <a:rPr lang="de-DE" dirty="0"/>
              <a:t>Greifen aber immer ein, wenn das Kindeswohl gefährdet ist und arbeiten eng mit den Behörden zusammen.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Familiengesundheitspflegerin</a:t>
            </a:r>
            <a:br>
              <a:rPr lang="de-DE" dirty="0"/>
            </a:br>
            <a:r>
              <a:rPr lang="de-DE" dirty="0"/>
              <a:t>Familiengesundheitspfleger</a:t>
            </a:r>
          </a:p>
        </p:txBody>
      </p:sp>
    </p:spTree>
    <p:extLst>
      <p:ext uri="{BB962C8B-B14F-4D97-AF65-F5344CB8AC3E}">
        <p14:creationId xmlns:p14="http://schemas.microsoft.com/office/powerpoint/2010/main" val="4143039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Eine </a:t>
            </a:r>
            <a:r>
              <a:rPr lang="de-DE" dirty="0" err="1"/>
              <a:t>FamiliengesundheitspflegerIn</a:t>
            </a:r>
            <a:r>
              <a:rPr lang="de-DE" dirty="0"/>
              <a:t> ist im Sozialraum bzw. im Quartier allen Betroffenen bekannt. </a:t>
            </a:r>
          </a:p>
          <a:p>
            <a:r>
              <a:rPr lang="de-DE" dirty="0"/>
              <a:t>Sie hat den Blick auf die Gesundheit.</a:t>
            </a:r>
          </a:p>
          <a:p>
            <a:r>
              <a:rPr lang="de-DE" dirty="0"/>
              <a:t>Sie erkennt Krankheitssymptome</a:t>
            </a:r>
          </a:p>
          <a:p>
            <a:r>
              <a:rPr lang="de-DE" dirty="0"/>
              <a:t>Sie weiß wann ein Arzt eingeschaltet werden muss</a:t>
            </a:r>
          </a:p>
          <a:p>
            <a:r>
              <a:rPr lang="de-DE" dirty="0"/>
              <a:t>Sie erkennt Verschlechterung, aber auch Verbesserungen im Gesundheitszustand in Zusammenarbeit mit den Ärzten</a:t>
            </a:r>
          </a:p>
          <a:p>
            <a:r>
              <a:rPr lang="de-DE" dirty="0"/>
              <a:t>Sozialräume können auch über mehrere Kommunen definiert werden, bei kleinen Kommunen.</a:t>
            </a:r>
          </a:p>
          <a:p>
            <a:r>
              <a:rPr lang="de-DE" dirty="0"/>
              <a:t>Sie kann passgenaue Angebote im Sozialraum finden</a:t>
            </a:r>
          </a:p>
          <a:p>
            <a:r>
              <a:rPr lang="de-DE" dirty="0"/>
              <a:t>Sie kennt das Netzwerk im Sozialraum, ist Lotse und Aktive zugleich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Sozialraumorientierung</a:t>
            </a:r>
          </a:p>
        </p:txBody>
      </p:sp>
    </p:spTree>
    <p:extLst>
      <p:ext uri="{BB962C8B-B14F-4D97-AF65-F5344CB8AC3E}">
        <p14:creationId xmlns:p14="http://schemas.microsoft.com/office/powerpoint/2010/main" val="2189520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DE30633-5232-6718-C858-16D9FD9CD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166018"/>
            <a:ext cx="8229600" cy="4999286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Frisöre, Flyer und Ansprache</a:t>
            </a:r>
          </a:p>
          <a:p>
            <a:r>
              <a:rPr lang="de-DE" dirty="0"/>
              <a:t>Allgemeinärzte</a:t>
            </a:r>
          </a:p>
          <a:p>
            <a:r>
              <a:rPr lang="de-DE" dirty="0"/>
              <a:t>Fachärzte</a:t>
            </a:r>
          </a:p>
          <a:p>
            <a:r>
              <a:rPr lang="de-DE" dirty="0"/>
              <a:t>Kliniken im Rahmen </a:t>
            </a:r>
            <a:r>
              <a:rPr lang="de-DE" dirty="0" err="1"/>
              <a:t>Entlassmanagement</a:t>
            </a:r>
            <a:endParaRPr lang="de-DE" dirty="0"/>
          </a:p>
          <a:p>
            <a:r>
              <a:rPr lang="de-DE" dirty="0"/>
              <a:t>Therapeuten</a:t>
            </a:r>
          </a:p>
          <a:p>
            <a:r>
              <a:rPr lang="de-DE" dirty="0"/>
              <a:t>Hebammen</a:t>
            </a:r>
          </a:p>
          <a:p>
            <a:r>
              <a:rPr lang="de-DE" dirty="0"/>
              <a:t>Pflegedienste</a:t>
            </a:r>
          </a:p>
          <a:p>
            <a:r>
              <a:rPr lang="de-DE" dirty="0"/>
              <a:t>Schule</a:t>
            </a:r>
          </a:p>
          <a:p>
            <a:r>
              <a:rPr lang="de-DE" dirty="0"/>
              <a:t>Kindergarten</a:t>
            </a:r>
          </a:p>
          <a:p>
            <a:r>
              <a:rPr lang="de-DE" dirty="0"/>
              <a:t>Familie</a:t>
            </a:r>
          </a:p>
          <a:p>
            <a:r>
              <a:rPr lang="de-DE" dirty="0"/>
              <a:t>Freunde</a:t>
            </a:r>
          </a:p>
          <a:p>
            <a:r>
              <a:rPr lang="de-DE" dirty="0"/>
              <a:t>Bürgermeister, Beauftragte, Nachbarschaftshilfe…</a:t>
            </a:r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17B9C9F-8285-5FA5-3E55-DDB7321FD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Niedrigschwelliger Zugang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7414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791</Words>
  <Application>Microsoft Office PowerPoint</Application>
  <PresentationFormat>Bildschirmpräsentation (4:3)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Arial</vt:lpstr>
      <vt:lpstr>Calibri</vt:lpstr>
      <vt:lpstr>Lucida Sans Unicode</vt:lpstr>
      <vt:lpstr>Verdana</vt:lpstr>
      <vt:lpstr>Wingdings 2</vt:lpstr>
      <vt:lpstr>Wingdings 3</vt:lpstr>
      <vt:lpstr>Deimos</vt:lpstr>
      <vt:lpstr>Familiengesundheitspflege </vt:lpstr>
      <vt:lpstr>Familiengesundheitspflege</vt:lpstr>
      <vt:lpstr>Vulnerable Familien</vt:lpstr>
      <vt:lpstr>Ziele</vt:lpstr>
      <vt:lpstr>Warum aufsuchend </vt:lpstr>
      <vt:lpstr>Warum aufsuchend</vt:lpstr>
      <vt:lpstr>Familiengesundheitspflegerin Familiengesundheitspfleger</vt:lpstr>
      <vt:lpstr>Sozialraumorientierung</vt:lpstr>
      <vt:lpstr>Niedrigschwelliger Zugang </vt:lpstr>
      <vt:lpstr>Beispiel  Mutter MS</vt:lpstr>
      <vt:lpstr>Beispiel  Messisyndrom</vt:lpstr>
      <vt:lpstr>Beispiel  Behinderung geistig</vt:lpstr>
      <vt:lpstr>Beispiel  Depression</vt:lpstr>
      <vt:lpstr>Beispiel    Drogensucht</vt:lpstr>
      <vt:lpstr>Struktur   Familiengesundheit vor Ort</vt:lpstr>
      <vt:lpstr>Zielgruppe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Familiengesundheitspflege</dc:title>
  <dc:creator>User</dc:creator>
  <cp:lastModifiedBy>Gabriele Bayer</cp:lastModifiedBy>
  <cp:revision>25</cp:revision>
  <cp:lastPrinted>2015-11-19T20:46:49Z</cp:lastPrinted>
  <dcterms:created xsi:type="dcterms:W3CDTF">2015-11-19T19:50:46Z</dcterms:created>
  <dcterms:modified xsi:type="dcterms:W3CDTF">2023-11-09T20:16:27Z</dcterms:modified>
</cp:coreProperties>
</file>