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882B-943C-475A-ABC7-4FF03BAA2088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5354B-EE18-4A58-81F1-E3B0AA2F4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0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6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6176C-FBA7-403B-B950-20752C804D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62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Smart Kiosk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Don Bosco Jugendwerk Nürnberg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5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Smart Kiosk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/>
              <a:t>Kooperationsprojekt zwischen dem Don Bosco Jugendwerk Nürnberg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/>
              <a:t>und der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/>
              <a:t>Technischen Hochschule Nürnberg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70" y="4369571"/>
            <a:ext cx="2196370" cy="8111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51" y="4527270"/>
            <a:ext cx="3592844" cy="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9644" y="786494"/>
            <a:ext cx="6812280" cy="148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</a:pPr>
            <a:r>
              <a:rPr lang="de-DE" dirty="0"/>
              <a:t>`Smart Kiosk`: </a:t>
            </a:r>
          </a:p>
          <a:p>
            <a:pPr algn="ctr" defTabSz="914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</a:pPr>
            <a:r>
              <a:rPr lang="de-DE" dirty="0"/>
              <a:t>(Digitale) Teilhabe für wohnungslose, junge Menschen in der Stadtgesellschaft – Beratungsangebote von sozialpädagogischen Fachkräften und Peers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51" y="2672802"/>
            <a:ext cx="6185423" cy="28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64" y="837282"/>
            <a:ext cx="7234954" cy="36535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9" y="155175"/>
            <a:ext cx="2024782" cy="53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3" y="1189821"/>
            <a:ext cx="9990907" cy="31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3" y="274553"/>
            <a:ext cx="5010849" cy="586821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40" y="1068636"/>
            <a:ext cx="5610335" cy="32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3" y="692782"/>
            <a:ext cx="8747171" cy="48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1772" y="137157"/>
            <a:ext cx="3000732" cy="599090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03064" y="208549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Schrittmacher ist ein Wohnangebot für junge Erwachsene zwischen 18 und 27 Jahren mit besonderen sozialen Schwierigkeiten nach § 67 SGB XII. Hier finden junge Menschen ein Zuhause, die aufgrund ihrer besonderen Lebensverhältnisse wohnungslos oder direkt von Wohnungslosigkeit bedroht sind. </a:t>
            </a:r>
          </a:p>
        </p:txBody>
      </p:sp>
    </p:spTree>
    <p:extLst>
      <p:ext uri="{BB962C8B-B14F-4D97-AF65-F5344CB8AC3E}">
        <p14:creationId xmlns:p14="http://schemas.microsoft.com/office/powerpoint/2010/main" val="14664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1" y="2060575"/>
            <a:ext cx="7561263" cy="1143000"/>
          </a:xfrm>
        </p:spPr>
        <p:txBody>
          <a:bodyPr/>
          <a:lstStyle/>
          <a:p>
            <a:pPr algn="l" eaLnBrk="1" hangingPunct="1"/>
            <a:r>
              <a:rPr lang="de-DE" altLang="de-DE" sz="4800" b="1">
                <a:latin typeface="Bradley Hand ITC" panose="03070402050302030203" pitchFamily="66" charset="0"/>
              </a:rPr>
              <a:t>DANKE </a:t>
            </a:r>
            <a:r>
              <a:rPr lang="de-DE" altLang="de-DE" sz="1800"/>
              <a:t> </a:t>
            </a:r>
            <a:r>
              <a:rPr lang="de-DE" altLang="de-DE" sz="3200" b="1"/>
              <a:t>für Ihre Aufmerksamkeit!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847850" y="1484314"/>
            <a:ext cx="8281988" cy="71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de-DE" altLang="de-DE" sz="1200" b="1"/>
          </a:p>
          <a:p>
            <a:pPr eaLnBrk="1" hangingPunct="1">
              <a:lnSpc>
                <a:spcPct val="80000"/>
              </a:lnSpc>
            </a:pPr>
            <a:endParaRPr lang="de-DE" altLang="de-DE" sz="1400">
              <a:latin typeface="Verdana" panose="020B0604030504040204" pitchFamily="34" charset="0"/>
            </a:endParaRPr>
          </a:p>
        </p:txBody>
      </p:sp>
      <p:pic>
        <p:nvPicPr>
          <p:cNvPr id="344071" name="Picture 7" descr="lachende-smilies-01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933826"/>
            <a:ext cx="1295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91</Words>
  <Application>Microsoft Office PowerPoint</Application>
  <PresentationFormat>Breitbild</PresentationFormat>
  <Paragraphs>10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Impact</vt:lpstr>
      <vt:lpstr>Verdana</vt:lpstr>
      <vt:lpstr>Wichtiges Ereignis</vt:lpstr>
      <vt:lpstr>Smart Kiosk</vt:lpstr>
      <vt:lpstr>Smart Kiosk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 für Ihre Aufmerksamkeit!</vt:lpstr>
    </vt:vector>
  </TitlesOfParts>
  <Company>Don Bosco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Kiosk</dc:title>
  <dc:creator>Pacourek, Jiri</dc:creator>
  <cp:lastModifiedBy>Pacourek, Jiri</cp:lastModifiedBy>
  <cp:revision>9</cp:revision>
  <dcterms:created xsi:type="dcterms:W3CDTF">2023-09-20T12:28:29Z</dcterms:created>
  <dcterms:modified xsi:type="dcterms:W3CDTF">2023-09-20T13:46:19Z</dcterms:modified>
</cp:coreProperties>
</file>